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74369F-A68F-4EAC-B0E8-2759C1544453}" type="doc">
      <dgm:prSet loTypeId="urn:microsoft.com/office/officeart/2005/8/layout/vProcess5" loCatId="process" qsTypeId="urn:microsoft.com/office/officeart/2005/8/quickstyle/simple3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6B967568-C050-480B-81FB-A90CCF9EA18F}">
      <dgm:prSet/>
      <dgm:spPr/>
      <dgm:t>
        <a:bodyPr/>
        <a:lstStyle/>
        <a:p>
          <a:r>
            <a:rPr lang="en-US"/>
            <a:t>Business Problem</a:t>
          </a:r>
        </a:p>
      </dgm:t>
    </dgm:pt>
    <dgm:pt modelId="{22CC852C-3100-4DAC-8153-49B7A3BC725E}" type="parTrans" cxnId="{07406324-0AA5-46B5-A3FB-DE7EF6FC61F8}">
      <dgm:prSet/>
      <dgm:spPr/>
      <dgm:t>
        <a:bodyPr/>
        <a:lstStyle/>
        <a:p>
          <a:endParaRPr lang="en-US"/>
        </a:p>
      </dgm:t>
    </dgm:pt>
    <dgm:pt modelId="{2278FDBF-0430-42E5-BB77-A516FF2B6A36}" type="sibTrans" cxnId="{07406324-0AA5-46B5-A3FB-DE7EF6FC61F8}">
      <dgm:prSet/>
      <dgm:spPr/>
      <dgm:t>
        <a:bodyPr/>
        <a:lstStyle/>
        <a:p>
          <a:endParaRPr lang="en-US"/>
        </a:p>
      </dgm:t>
    </dgm:pt>
    <dgm:pt modelId="{E3B0721D-9765-4457-91E2-D576ABD37745}">
      <dgm:prSet/>
      <dgm:spPr/>
      <dgm:t>
        <a:bodyPr/>
        <a:lstStyle/>
        <a:p>
          <a:r>
            <a:rPr lang="en-US"/>
            <a:t>Methodology</a:t>
          </a:r>
        </a:p>
      </dgm:t>
    </dgm:pt>
    <dgm:pt modelId="{BBAAE148-8078-45C8-A7DF-279E0C62B3C4}" type="parTrans" cxnId="{2ED8A8F9-3C81-4559-9C28-CE15361CE16C}">
      <dgm:prSet/>
      <dgm:spPr/>
      <dgm:t>
        <a:bodyPr/>
        <a:lstStyle/>
        <a:p>
          <a:endParaRPr lang="en-US"/>
        </a:p>
      </dgm:t>
    </dgm:pt>
    <dgm:pt modelId="{A8AD6C60-F280-4281-9382-C5182B294E18}" type="sibTrans" cxnId="{2ED8A8F9-3C81-4559-9C28-CE15361CE16C}">
      <dgm:prSet/>
      <dgm:spPr/>
      <dgm:t>
        <a:bodyPr/>
        <a:lstStyle/>
        <a:p>
          <a:endParaRPr lang="en-US"/>
        </a:p>
      </dgm:t>
    </dgm:pt>
    <dgm:pt modelId="{93D396C4-960F-4D0B-A102-5EAFB301C22E}">
      <dgm:prSet/>
      <dgm:spPr/>
      <dgm:t>
        <a:bodyPr/>
        <a:lstStyle/>
        <a:p>
          <a:r>
            <a:rPr lang="en-US" dirty="0"/>
            <a:t>Scraping</a:t>
          </a:r>
        </a:p>
      </dgm:t>
    </dgm:pt>
    <dgm:pt modelId="{5F587A91-D36E-46F4-BC0C-BFCF638B9D00}" type="parTrans" cxnId="{3D0D2C80-6F0C-46C4-ADD6-72078F716BC3}">
      <dgm:prSet/>
      <dgm:spPr/>
      <dgm:t>
        <a:bodyPr/>
        <a:lstStyle/>
        <a:p>
          <a:endParaRPr lang="en-US"/>
        </a:p>
      </dgm:t>
    </dgm:pt>
    <dgm:pt modelId="{5CE0BC3E-7245-4CC9-A73F-F12D10843B0C}" type="sibTrans" cxnId="{3D0D2C80-6F0C-46C4-ADD6-72078F716BC3}">
      <dgm:prSet/>
      <dgm:spPr/>
      <dgm:t>
        <a:bodyPr/>
        <a:lstStyle/>
        <a:p>
          <a:endParaRPr lang="en-US"/>
        </a:p>
      </dgm:t>
    </dgm:pt>
    <dgm:pt modelId="{E59678C7-740F-45A1-8DC3-983F2A7D8BE3}">
      <dgm:prSet/>
      <dgm:spPr/>
      <dgm:t>
        <a:bodyPr/>
        <a:lstStyle/>
        <a:p>
          <a:r>
            <a:rPr lang="en-US" dirty="0"/>
            <a:t>Insights</a:t>
          </a:r>
        </a:p>
      </dgm:t>
    </dgm:pt>
    <dgm:pt modelId="{034B9EAF-7484-4EC0-9289-F02EF89C0EE0}" type="parTrans" cxnId="{A4614BDC-7FFC-41AE-88DD-C79CECC721DF}">
      <dgm:prSet/>
      <dgm:spPr/>
      <dgm:t>
        <a:bodyPr/>
        <a:lstStyle/>
        <a:p>
          <a:endParaRPr lang="en-US"/>
        </a:p>
      </dgm:t>
    </dgm:pt>
    <dgm:pt modelId="{3F0C7168-95E3-414A-BE6D-BA525D706E62}" type="sibTrans" cxnId="{A4614BDC-7FFC-41AE-88DD-C79CECC721DF}">
      <dgm:prSet/>
      <dgm:spPr/>
      <dgm:t>
        <a:bodyPr/>
        <a:lstStyle/>
        <a:p>
          <a:endParaRPr lang="en-US"/>
        </a:p>
      </dgm:t>
    </dgm:pt>
    <dgm:pt modelId="{77C35793-4E7F-452A-9DB2-5216BBBA42EF}">
      <dgm:prSet/>
      <dgm:spPr/>
      <dgm:t>
        <a:bodyPr/>
        <a:lstStyle/>
        <a:p>
          <a:r>
            <a:rPr lang="en-US" dirty="0"/>
            <a:t>Future State</a:t>
          </a:r>
        </a:p>
      </dgm:t>
    </dgm:pt>
    <dgm:pt modelId="{8A198AC2-3A3A-48CB-9364-8DD761DB6338}" type="parTrans" cxnId="{B055F60B-BD4C-4E0B-A187-DC599CCB854F}">
      <dgm:prSet/>
      <dgm:spPr/>
    </dgm:pt>
    <dgm:pt modelId="{FED5652A-80A9-439A-BED4-101B7457385A}" type="sibTrans" cxnId="{B055F60B-BD4C-4E0B-A187-DC599CCB854F}">
      <dgm:prSet/>
      <dgm:spPr/>
    </dgm:pt>
    <dgm:pt modelId="{DE935C81-0EC8-4909-ADA4-88F0FAFAFDCD}" type="pres">
      <dgm:prSet presAssocID="{A774369F-A68F-4EAC-B0E8-2759C1544453}" presName="outerComposite" presStyleCnt="0">
        <dgm:presLayoutVars>
          <dgm:chMax val="5"/>
          <dgm:dir/>
          <dgm:resizeHandles val="exact"/>
        </dgm:presLayoutVars>
      </dgm:prSet>
      <dgm:spPr/>
    </dgm:pt>
    <dgm:pt modelId="{0845C24E-F5CC-4654-B893-36286C7763A8}" type="pres">
      <dgm:prSet presAssocID="{A774369F-A68F-4EAC-B0E8-2759C1544453}" presName="dummyMaxCanvas" presStyleCnt="0">
        <dgm:presLayoutVars/>
      </dgm:prSet>
      <dgm:spPr/>
    </dgm:pt>
    <dgm:pt modelId="{17E1570E-65A7-4028-BBD9-E00216E0D7AA}" type="pres">
      <dgm:prSet presAssocID="{A774369F-A68F-4EAC-B0E8-2759C1544453}" presName="FiveNodes_1" presStyleLbl="node1" presStyleIdx="0" presStyleCnt="5">
        <dgm:presLayoutVars>
          <dgm:bulletEnabled val="1"/>
        </dgm:presLayoutVars>
      </dgm:prSet>
      <dgm:spPr/>
    </dgm:pt>
    <dgm:pt modelId="{7AC5DD8C-577D-430E-BF23-04C5719CB93B}" type="pres">
      <dgm:prSet presAssocID="{A774369F-A68F-4EAC-B0E8-2759C1544453}" presName="FiveNodes_2" presStyleLbl="node1" presStyleIdx="1" presStyleCnt="5">
        <dgm:presLayoutVars>
          <dgm:bulletEnabled val="1"/>
        </dgm:presLayoutVars>
      </dgm:prSet>
      <dgm:spPr/>
    </dgm:pt>
    <dgm:pt modelId="{F97BB3BC-8803-43CB-ACEE-B17D7A0F73EA}" type="pres">
      <dgm:prSet presAssocID="{A774369F-A68F-4EAC-B0E8-2759C1544453}" presName="FiveNodes_3" presStyleLbl="node1" presStyleIdx="2" presStyleCnt="5">
        <dgm:presLayoutVars>
          <dgm:bulletEnabled val="1"/>
        </dgm:presLayoutVars>
      </dgm:prSet>
      <dgm:spPr/>
    </dgm:pt>
    <dgm:pt modelId="{D8E49649-CE80-4C85-AF4D-26ADF2004E36}" type="pres">
      <dgm:prSet presAssocID="{A774369F-A68F-4EAC-B0E8-2759C1544453}" presName="FiveNodes_4" presStyleLbl="node1" presStyleIdx="3" presStyleCnt="5">
        <dgm:presLayoutVars>
          <dgm:bulletEnabled val="1"/>
        </dgm:presLayoutVars>
      </dgm:prSet>
      <dgm:spPr/>
    </dgm:pt>
    <dgm:pt modelId="{5D68172D-8383-4D0D-8C72-F5C584984590}" type="pres">
      <dgm:prSet presAssocID="{A774369F-A68F-4EAC-B0E8-2759C1544453}" presName="FiveNodes_5" presStyleLbl="node1" presStyleIdx="4" presStyleCnt="5">
        <dgm:presLayoutVars>
          <dgm:bulletEnabled val="1"/>
        </dgm:presLayoutVars>
      </dgm:prSet>
      <dgm:spPr/>
    </dgm:pt>
    <dgm:pt modelId="{7CFCD627-52AA-4D4F-B986-B59F72E245BF}" type="pres">
      <dgm:prSet presAssocID="{A774369F-A68F-4EAC-B0E8-2759C1544453}" presName="FiveConn_1-2" presStyleLbl="fgAccFollowNode1" presStyleIdx="0" presStyleCnt="4">
        <dgm:presLayoutVars>
          <dgm:bulletEnabled val="1"/>
        </dgm:presLayoutVars>
      </dgm:prSet>
      <dgm:spPr/>
    </dgm:pt>
    <dgm:pt modelId="{BEFB21F8-53E8-4DC4-B8AE-5F80DE5CC767}" type="pres">
      <dgm:prSet presAssocID="{A774369F-A68F-4EAC-B0E8-2759C1544453}" presName="FiveConn_2-3" presStyleLbl="fgAccFollowNode1" presStyleIdx="1" presStyleCnt="4">
        <dgm:presLayoutVars>
          <dgm:bulletEnabled val="1"/>
        </dgm:presLayoutVars>
      </dgm:prSet>
      <dgm:spPr/>
    </dgm:pt>
    <dgm:pt modelId="{D85947FC-B4EB-4AFD-B15B-BA624ACB1D95}" type="pres">
      <dgm:prSet presAssocID="{A774369F-A68F-4EAC-B0E8-2759C1544453}" presName="FiveConn_3-4" presStyleLbl="fgAccFollowNode1" presStyleIdx="2" presStyleCnt="4">
        <dgm:presLayoutVars>
          <dgm:bulletEnabled val="1"/>
        </dgm:presLayoutVars>
      </dgm:prSet>
      <dgm:spPr/>
    </dgm:pt>
    <dgm:pt modelId="{434FE66B-C906-4E7A-ABB1-5F4DF93B6F22}" type="pres">
      <dgm:prSet presAssocID="{A774369F-A68F-4EAC-B0E8-2759C1544453}" presName="FiveConn_4-5" presStyleLbl="fgAccFollowNode1" presStyleIdx="3" presStyleCnt="4">
        <dgm:presLayoutVars>
          <dgm:bulletEnabled val="1"/>
        </dgm:presLayoutVars>
      </dgm:prSet>
      <dgm:spPr/>
    </dgm:pt>
    <dgm:pt modelId="{18AEC77B-739E-4DE2-BDFC-A6BF5980D6E0}" type="pres">
      <dgm:prSet presAssocID="{A774369F-A68F-4EAC-B0E8-2759C1544453}" presName="FiveNodes_1_text" presStyleLbl="node1" presStyleIdx="4" presStyleCnt="5">
        <dgm:presLayoutVars>
          <dgm:bulletEnabled val="1"/>
        </dgm:presLayoutVars>
      </dgm:prSet>
      <dgm:spPr/>
    </dgm:pt>
    <dgm:pt modelId="{7E88544B-68C7-4AF4-82F5-B85544B114B0}" type="pres">
      <dgm:prSet presAssocID="{A774369F-A68F-4EAC-B0E8-2759C1544453}" presName="FiveNodes_2_text" presStyleLbl="node1" presStyleIdx="4" presStyleCnt="5">
        <dgm:presLayoutVars>
          <dgm:bulletEnabled val="1"/>
        </dgm:presLayoutVars>
      </dgm:prSet>
      <dgm:spPr/>
    </dgm:pt>
    <dgm:pt modelId="{93633F4B-974E-4C35-A4E4-7AF7903C6C77}" type="pres">
      <dgm:prSet presAssocID="{A774369F-A68F-4EAC-B0E8-2759C1544453}" presName="FiveNodes_3_text" presStyleLbl="node1" presStyleIdx="4" presStyleCnt="5">
        <dgm:presLayoutVars>
          <dgm:bulletEnabled val="1"/>
        </dgm:presLayoutVars>
      </dgm:prSet>
      <dgm:spPr/>
    </dgm:pt>
    <dgm:pt modelId="{B2B1B746-BFD5-4841-87BE-B17A0A422972}" type="pres">
      <dgm:prSet presAssocID="{A774369F-A68F-4EAC-B0E8-2759C1544453}" presName="FiveNodes_4_text" presStyleLbl="node1" presStyleIdx="4" presStyleCnt="5">
        <dgm:presLayoutVars>
          <dgm:bulletEnabled val="1"/>
        </dgm:presLayoutVars>
      </dgm:prSet>
      <dgm:spPr/>
    </dgm:pt>
    <dgm:pt modelId="{46B3A233-9D36-4EF3-8D9C-38BF3DB6ACC3}" type="pres">
      <dgm:prSet presAssocID="{A774369F-A68F-4EAC-B0E8-2759C154445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76B80800-A0D2-4555-8F17-7933975AF982}" type="presOf" srcId="{E59678C7-740F-45A1-8DC3-983F2A7D8BE3}" destId="{D8E49649-CE80-4C85-AF4D-26ADF2004E36}" srcOrd="0" destOrd="0" presId="urn:microsoft.com/office/officeart/2005/8/layout/vProcess5"/>
    <dgm:cxn modelId="{B055F60B-BD4C-4E0B-A187-DC599CCB854F}" srcId="{A774369F-A68F-4EAC-B0E8-2759C1544453}" destId="{77C35793-4E7F-452A-9DB2-5216BBBA42EF}" srcOrd="4" destOrd="0" parTransId="{8A198AC2-3A3A-48CB-9364-8DD761DB6338}" sibTransId="{FED5652A-80A9-439A-BED4-101B7457385A}"/>
    <dgm:cxn modelId="{D2EF7013-C1D0-46BD-A13F-7EEC41EA38CF}" type="presOf" srcId="{A8AD6C60-F280-4281-9382-C5182B294E18}" destId="{BEFB21F8-53E8-4DC4-B8AE-5F80DE5CC767}" srcOrd="0" destOrd="0" presId="urn:microsoft.com/office/officeart/2005/8/layout/vProcess5"/>
    <dgm:cxn modelId="{07406324-0AA5-46B5-A3FB-DE7EF6FC61F8}" srcId="{A774369F-A68F-4EAC-B0E8-2759C1544453}" destId="{6B967568-C050-480B-81FB-A90CCF9EA18F}" srcOrd="0" destOrd="0" parTransId="{22CC852C-3100-4DAC-8153-49B7A3BC725E}" sibTransId="{2278FDBF-0430-42E5-BB77-A516FF2B6A36}"/>
    <dgm:cxn modelId="{6A763864-8440-4DD7-B065-3269688C2417}" type="presOf" srcId="{2278FDBF-0430-42E5-BB77-A516FF2B6A36}" destId="{7CFCD627-52AA-4D4F-B986-B59F72E245BF}" srcOrd="0" destOrd="0" presId="urn:microsoft.com/office/officeart/2005/8/layout/vProcess5"/>
    <dgm:cxn modelId="{9F58B744-E289-49DE-9F3B-2E20A5382EFD}" type="presOf" srcId="{E3B0721D-9765-4457-91E2-D576ABD37745}" destId="{7AC5DD8C-577D-430E-BF23-04C5719CB93B}" srcOrd="0" destOrd="0" presId="urn:microsoft.com/office/officeart/2005/8/layout/vProcess5"/>
    <dgm:cxn modelId="{52957649-4430-4EC1-BBA7-55AC60417FAF}" type="presOf" srcId="{5CE0BC3E-7245-4CC9-A73F-F12D10843B0C}" destId="{D85947FC-B4EB-4AFD-B15B-BA624ACB1D95}" srcOrd="0" destOrd="0" presId="urn:microsoft.com/office/officeart/2005/8/layout/vProcess5"/>
    <dgm:cxn modelId="{31F77B6A-A520-4042-A756-6D46ADB7D210}" type="presOf" srcId="{E3B0721D-9765-4457-91E2-D576ABD37745}" destId="{7E88544B-68C7-4AF4-82F5-B85544B114B0}" srcOrd="1" destOrd="0" presId="urn:microsoft.com/office/officeart/2005/8/layout/vProcess5"/>
    <dgm:cxn modelId="{9A6DB251-9B1D-4FCC-B8DE-6B9E3A43789B}" type="presOf" srcId="{93D396C4-960F-4D0B-A102-5EAFB301C22E}" destId="{F97BB3BC-8803-43CB-ACEE-B17D7A0F73EA}" srcOrd="0" destOrd="0" presId="urn:microsoft.com/office/officeart/2005/8/layout/vProcess5"/>
    <dgm:cxn modelId="{85CC9D53-7A44-4001-8554-FB8C336B89AD}" type="presOf" srcId="{A774369F-A68F-4EAC-B0E8-2759C1544453}" destId="{DE935C81-0EC8-4909-ADA4-88F0FAFAFDCD}" srcOrd="0" destOrd="0" presId="urn:microsoft.com/office/officeart/2005/8/layout/vProcess5"/>
    <dgm:cxn modelId="{5E87887C-2272-4E90-A9E1-1A23911B5EA4}" type="presOf" srcId="{E59678C7-740F-45A1-8DC3-983F2A7D8BE3}" destId="{B2B1B746-BFD5-4841-87BE-B17A0A422972}" srcOrd="1" destOrd="0" presId="urn:microsoft.com/office/officeart/2005/8/layout/vProcess5"/>
    <dgm:cxn modelId="{3D0D2C80-6F0C-46C4-ADD6-72078F716BC3}" srcId="{A774369F-A68F-4EAC-B0E8-2759C1544453}" destId="{93D396C4-960F-4D0B-A102-5EAFB301C22E}" srcOrd="2" destOrd="0" parTransId="{5F587A91-D36E-46F4-BC0C-BFCF638B9D00}" sibTransId="{5CE0BC3E-7245-4CC9-A73F-F12D10843B0C}"/>
    <dgm:cxn modelId="{1A4FBC9D-BBB2-493B-A1C5-775FF2411834}" type="presOf" srcId="{6B967568-C050-480B-81FB-A90CCF9EA18F}" destId="{17E1570E-65A7-4028-BBD9-E00216E0D7AA}" srcOrd="0" destOrd="0" presId="urn:microsoft.com/office/officeart/2005/8/layout/vProcess5"/>
    <dgm:cxn modelId="{BB48BC9F-EDAA-4CDF-9692-2A64F5428B8A}" type="presOf" srcId="{77C35793-4E7F-452A-9DB2-5216BBBA42EF}" destId="{46B3A233-9D36-4EF3-8D9C-38BF3DB6ACC3}" srcOrd="1" destOrd="0" presId="urn:microsoft.com/office/officeart/2005/8/layout/vProcess5"/>
    <dgm:cxn modelId="{064D54AB-1CCA-4240-9144-0404E890E602}" type="presOf" srcId="{3F0C7168-95E3-414A-BE6D-BA525D706E62}" destId="{434FE66B-C906-4E7A-ABB1-5F4DF93B6F22}" srcOrd="0" destOrd="0" presId="urn:microsoft.com/office/officeart/2005/8/layout/vProcess5"/>
    <dgm:cxn modelId="{640D4EB7-6967-4138-9B20-265D5A2AE3F3}" type="presOf" srcId="{77C35793-4E7F-452A-9DB2-5216BBBA42EF}" destId="{5D68172D-8383-4D0D-8C72-F5C584984590}" srcOrd="0" destOrd="0" presId="urn:microsoft.com/office/officeart/2005/8/layout/vProcess5"/>
    <dgm:cxn modelId="{5B5C45CC-A93D-4FB7-BF86-3C18357AAEE3}" type="presOf" srcId="{6B967568-C050-480B-81FB-A90CCF9EA18F}" destId="{18AEC77B-739E-4DE2-BDFC-A6BF5980D6E0}" srcOrd="1" destOrd="0" presId="urn:microsoft.com/office/officeart/2005/8/layout/vProcess5"/>
    <dgm:cxn modelId="{87AAB5D8-B6F8-4504-9558-A35B5B60E9B1}" type="presOf" srcId="{93D396C4-960F-4D0B-A102-5EAFB301C22E}" destId="{93633F4B-974E-4C35-A4E4-7AF7903C6C77}" srcOrd="1" destOrd="0" presId="urn:microsoft.com/office/officeart/2005/8/layout/vProcess5"/>
    <dgm:cxn modelId="{A4614BDC-7FFC-41AE-88DD-C79CECC721DF}" srcId="{A774369F-A68F-4EAC-B0E8-2759C1544453}" destId="{E59678C7-740F-45A1-8DC3-983F2A7D8BE3}" srcOrd="3" destOrd="0" parTransId="{034B9EAF-7484-4EC0-9289-F02EF89C0EE0}" sibTransId="{3F0C7168-95E3-414A-BE6D-BA525D706E62}"/>
    <dgm:cxn modelId="{2ED8A8F9-3C81-4559-9C28-CE15361CE16C}" srcId="{A774369F-A68F-4EAC-B0E8-2759C1544453}" destId="{E3B0721D-9765-4457-91E2-D576ABD37745}" srcOrd="1" destOrd="0" parTransId="{BBAAE148-8078-45C8-A7DF-279E0C62B3C4}" sibTransId="{A8AD6C60-F280-4281-9382-C5182B294E18}"/>
    <dgm:cxn modelId="{EC094A5C-B419-4262-8F54-383AF947BC7E}" type="presParOf" srcId="{DE935C81-0EC8-4909-ADA4-88F0FAFAFDCD}" destId="{0845C24E-F5CC-4654-B893-36286C7763A8}" srcOrd="0" destOrd="0" presId="urn:microsoft.com/office/officeart/2005/8/layout/vProcess5"/>
    <dgm:cxn modelId="{2DE30FC1-E099-48DA-AFB9-D87FAD766CAE}" type="presParOf" srcId="{DE935C81-0EC8-4909-ADA4-88F0FAFAFDCD}" destId="{17E1570E-65A7-4028-BBD9-E00216E0D7AA}" srcOrd="1" destOrd="0" presId="urn:microsoft.com/office/officeart/2005/8/layout/vProcess5"/>
    <dgm:cxn modelId="{17157340-3414-445E-A413-C32142EA9D27}" type="presParOf" srcId="{DE935C81-0EC8-4909-ADA4-88F0FAFAFDCD}" destId="{7AC5DD8C-577D-430E-BF23-04C5719CB93B}" srcOrd="2" destOrd="0" presId="urn:microsoft.com/office/officeart/2005/8/layout/vProcess5"/>
    <dgm:cxn modelId="{982DD487-157F-408F-9854-5E7A0CCCA73E}" type="presParOf" srcId="{DE935C81-0EC8-4909-ADA4-88F0FAFAFDCD}" destId="{F97BB3BC-8803-43CB-ACEE-B17D7A0F73EA}" srcOrd="3" destOrd="0" presId="urn:microsoft.com/office/officeart/2005/8/layout/vProcess5"/>
    <dgm:cxn modelId="{993202E6-9D11-4F67-9C05-38CB88C85A39}" type="presParOf" srcId="{DE935C81-0EC8-4909-ADA4-88F0FAFAFDCD}" destId="{D8E49649-CE80-4C85-AF4D-26ADF2004E36}" srcOrd="4" destOrd="0" presId="urn:microsoft.com/office/officeart/2005/8/layout/vProcess5"/>
    <dgm:cxn modelId="{89726766-4388-4578-AD09-1811FDFDB050}" type="presParOf" srcId="{DE935C81-0EC8-4909-ADA4-88F0FAFAFDCD}" destId="{5D68172D-8383-4D0D-8C72-F5C584984590}" srcOrd="5" destOrd="0" presId="urn:microsoft.com/office/officeart/2005/8/layout/vProcess5"/>
    <dgm:cxn modelId="{9C8F48E3-BB22-42ED-BE03-6B3104561DA6}" type="presParOf" srcId="{DE935C81-0EC8-4909-ADA4-88F0FAFAFDCD}" destId="{7CFCD627-52AA-4D4F-B986-B59F72E245BF}" srcOrd="6" destOrd="0" presId="urn:microsoft.com/office/officeart/2005/8/layout/vProcess5"/>
    <dgm:cxn modelId="{A3EAB186-5170-473C-B442-E145495F1D72}" type="presParOf" srcId="{DE935C81-0EC8-4909-ADA4-88F0FAFAFDCD}" destId="{BEFB21F8-53E8-4DC4-B8AE-5F80DE5CC767}" srcOrd="7" destOrd="0" presId="urn:microsoft.com/office/officeart/2005/8/layout/vProcess5"/>
    <dgm:cxn modelId="{D45B8028-95B3-4884-BC9B-89CEA0EE6B93}" type="presParOf" srcId="{DE935C81-0EC8-4909-ADA4-88F0FAFAFDCD}" destId="{D85947FC-B4EB-4AFD-B15B-BA624ACB1D95}" srcOrd="8" destOrd="0" presId="urn:microsoft.com/office/officeart/2005/8/layout/vProcess5"/>
    <dgm:cxn modelId="{4D26FAE3-3C87-415E-AB9E-247AC5B86B7D}" type="presParOf" srcId="{DE935C81-0EC8-4909-ADA4-88F0FAFAFDCD}" destId="{434FE66B-C906-4E7A-ABB1-5F4DF93B6F22}" srcOrd="9" destOrd="0" presId="urn:microsoft.com/office/officeart/2005/8/layout/vProcess5"/>
    <dgm:cxn modelId="{00AFD214-2D22-462B-90FF-5D4E9E5F2F60}" type="presParOf" srcId="{DE935C81-0EC8-4909-ADA4-88F0FAFAFDCD}" destId="{18AEC77B-739E-4DE2-BDFC-A6BF5980D6E0}" srcOrd="10" destOrd="0" presId="urn:microsoft.com/office/officeart/2005/8/layout/vProcess5"/>
    <dgm:cxn modelId="{359F549C-B2D9-42FB-9E44-BE4AB42C534A}" type="presParOf" srcId="{DE935C81-0EC8-4909-ADA4-88F0FAFAFDCD}" destId="{7E88544B-68C7-4AF4-82F5-B85544B114B0}" srcOrd="11" destOrd="0" presId="urn:microsoft.com/office/officeart/2005/8/layout/vProcess5"/>
    <dgm:cxn modelId="{5CA6A321-920B-4495-B969-37391E215797}" type="presParOf" srcId="{DE935C81-0EC8-4909-ADA4-88F0FAFAFDCD}" destId="{93633F4B-974E-4C35-A4E4-7AF7903C6C77}" srcOrd="12" destOrd="0" presId="urn:microsoft.com/office/officeart/2005/8/layout/vProcess5"/>
    <dgm:cxn modelId="{4E5A8656-B991-4861-8C20-11BB0CB8D9B1}" type="presParOf" srcId="{DE935C81-0EC8-4909-ADA4-88F0FAFAFDCD}" destId="{B2B1B746-BFD5-4841-87BE-B17A0A422972}" srcOrd="13" destOrd="0" presId="urn:microsoft.com/office/officeart/2005/8/layout/vProcess5"/>
    <dgm:cxn modelId="{2445165F-8FE0-4A12-8F1C-0DF61D83CC3E}" type="presParOf" srcId="{DE935C81-0EC8-4909-ADA4-88F0FAFAFDCD}" destId="{46B3A233-9D36-4EF3-8D9C-38BF3DB6ACC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5C9D07-9141-492D-ADA9-B128A1A723EE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6_3" csCatId="accent6"/>
      <dgm:spPr/>
      <dgm:t>
        <a:bodyPr/>
        <a:lstStyle/>
        <a:p>
          <a:endParaRPr lang="en-US"/>
        </a:p>
      </dgm:t>
    </dgm:pt>
    <dgm:pt modelId="{6C3995FC-0881-4C15-9973-DC6B3FDBFF1D}">
      <dgm:prSet/>
      <dgm:spPr/>
      <dgm:t>
        <a:bodyPr/>
        <a:lstStyle/>
        <a:p>
          <a:r>
            <a:rPr lang="en-US"/>
            <a:t>Identify metrics to solve business problems</a:t>
          </a:r>
        </a:p>
      </dgm:t>
    </dgm:pt>
    <dgm:pt modelId="{68827AEB-E317-468C-A653-180DC813718B}" type="parTrans" cxnId="{D1D7B15E-165F-42AD-972C-F69F4151E91B}">
      <dgm:prSet/>
      <dgm:spPr/>
      <dgm:t>
        <a:bodyPr/>
        <a:lstStyle/>
        <a:p>
          <a:endParaRPr lang="en-US"/>
        </a:p>
      </dgm:t>
    </dgm:pt>
    <dgm:pt modelId="{FB306D05-66C8-4C99-B460-BBB2FA160238}" type="sibTrans" cxnId="{D1D7B15E-165F-42AD-972C-F69F4151E91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04B3A28-18E9-4C2A-8A00-586F6449CE90}">
      <dgm:prSet/>
      <dgm:spPr/>
      <dgm:t>
        <a:bodyPr/>
        <a:lstStyle/>
        <a:p>
          <a:r>
            <a:rPr lang="en-US"/>
            <a:t>Scrape AXS Events</a:t>
          </a:r>
        </a:p>
      </dgm:t>
    </dgm:pt>
    <dgm:pt modelId="{0ED340CF-19F1-4C0D-A8BC-FAA80D8F06F4}" type="parTrans" cxnId="{E848A783-C84A-41DE-BBFB-07AA7EF2661E}">
      <dgm:prSet/>
      <dgm:spPr/>
      <dgm:t>
        <a:bodyPr/>
        <a:lstStyle/>
        <a:p>
          <a:endParaRPr lang="en-US"/>
        </a:p>
      </dgm:t>
    </dgm:pt>
    <dgm:pt modelId="{CBAC5A27-8FB9-4548-B55B-D2ABB70A0FA3}" type="sibTrans" cxnId="{E848A783-C84A-41DE-BBFB-07AA7EF2661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C36D51A2-EDB3-46F5-8C4F-9747EE287F85}">
      <dgm:prSet/>
      <dgm:spPr/>
      <dgm:t>
        <a:bodyPr/>
        <a:lstStyle/>
        <a:p>
          <a:r>
            <a:rPr lang="en-US"/>
            <a:t>Clean Data</a:t>
          </a:r>
        </a:p>
      </dgm:t>
    </dgm:pt>
    <dgm:pt modelId="{C4D28CF5-4059-4CE9-9C47-A9454D14FF21}" type="parTrans" cxnId="{710968FC-5341-49D5-B36E-5CDE597F2BA5}">
      <dgm:prSet/>
      <dgm:spPr/>
      <dgm:t>
        <a:bodyPr/>
        <a:lstStyle/>
        <a:p>
          <a:endParaRPr lang="en-US"/>
        </a:p>
      </dgm:t>
    </dgm:pt>
    <dgm:pt modelId="{0879E798-8DFC-416F-A69D-E423205E28AA}" type="sibTrans" cxnId="{710968FC-5341-49D5-B36E-5CDE597F2BA5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B8697EB2-C12B-4FC8-831B-4C3D681231FA}">
      <dgm:prSet/>
      <dgm:spPr/>
      <dgm:t>
        <a:bodyPr/>
        <a:lstStyle/>
        <a:p>
          <a:r>
            <a:rPr lang="en-US"/>
            <a:t>Visualize Insights</a:t>
          </a:r>
        </a:p>
      </dgm:t>
    </dgm:pt>
    <dgm:pt modelId="{DB13FAA5-9FEE-45D1-A510-E02562334EC4}" type="parTrans" cxnId="{A0F24F10-4A1F-4693-B97B-89C9737145C8}">
      <dgm:prSet/>
      <dgm:spPr/>
      <dgm:t>
        <a:bodyPr/>
        <a:lstStyle/>
        <a:p>
          <a:endParaRPr lang="en-US"/>
        </a:p>
      </dgm:t>
    </dgm:pt>
    <dgm:pt modelId="{4B08B088-BFF5-425E-809F-182506168589}" type="sibTrans" cxnId="{A0F24F10-4A1F-4693-B97B-89C9737145C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06C52F7F-F1FB-465F-A571-B44BBC1C0CA5}" type="pres">
      <dgm:prSet presAssocID="{4C5C9D07-9141-492D-ADA9-B128A1A723EE}" presName="Name0" presStyleCnt="0">
        <dgm:presLayoutVars>
          <dgm:animLvl val="lvl"/>
          <dgm:resizeHandles val="exact"/>
        </dgm:presLayoutVars>
      </dgm:prSet>
      <dgm:spPr/>
    </dgm:pt>
    <dgm:pt modelId="{CD7F1823-2EAD-4535-A688-DC5EF2FC7A83}" type="pres">
      <dgm:prSet presAssocID="{6C3995FC-0881-4C15-9973-DC6B3FDBFF1D}" presName="compositeNode" presStyleCnt="0">
        <dgm:presLayoutVars>
          <dgm:bulletEnabled val="1"/>
        </dgm:presLayoutVars>
      </dgm:prSet>
      <dgm:spPr/>
    </dgm:pt>
    <dgm:pt modelId="{D335418E-63ED-44C8-A3DE-2E19745E18F7}" type="pres">
      <dgm:prSet presAssocID="{6C3995FC-0881-4C15-9973-DC6B3FDBFF1D}" presName="bgRect" presStyleLbl="bgAccFollowNode1" presStyleIdx="0" presStyleCnt="4"/>
      <dgm:spPr/>
    </dgm:pt>
    <dgm:pt modelId="{A6121A3C-5809-49A5-9D52-C1DC42DF3776}" type="pres">
      <dgm:prSet presAssocID="{FB306D05-66C8-4C99-B460-BBB2FA160238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305FE56A-A3DC-4069-88DC-3D57A0E0C36E}" type="pres">
      <dgm:prSet presAssocID="{6C3995FC-0881-4C15-9973-DC6B3FDBFF1D}" presName="bottomLine" presStyleLbl="alignNode1" presStyleIdx="1" presStyleCnt="8">
        <dgm:presLayoutVars/>
      </dgm:prSet>
      <dgm:spPr/>
    </dgm:pt>
    <dgm:pt modelId="{D21E0538-BED7-43EE-A3D9-941E519E5C5E}" type="pres">
      <dgm:prSet presAssocID="{6C3995FC-0881-4C15-9973-DC6B3FDBFF1D}" presName="nodeText" presStyleLbl="bgAccFollowNode1" presStyleIdx="0" presStyleCnt="4">
        <dgm:presLayoutVars>
          <dgm:bulletEnabled val="1"/>
        </dgm:presLayoutVars>
      </dgm:prSet>
      <dgm:spPr/>
    </dgm:pt>
    <dgm:pt modelId="{602E1E87-6B1B-4F09-AA83-6FAF1B7A3EF8}" type="pres">
      <dgm:prSet presAssocID="{FB306D05-66C8-4C99-B460-BBB2FA160238}" presName="sibTrans" presStyleCnt="0"/>
      <dgm:spPr/>
    </dgm:pt>
    <dgm:pt modelId="{25C0E690-5EF3-4A57-B59C-491392A634EE}" type="pres">
      <dgm:prSet presAssocID="{B04B3A28-18E9-4C2A-8A00-586F6449CE90}" presName="compositeNode" presStyleCnt="0">
        <dgm:presLayoutVars>
          <dgm:bulletEnabled val="1"/>
        </dgm:presLayoutVars>
      </dgm:prSet>
      <dgm:spPr/>
    </dgm:pt>
    <dgm:pt modelId="{057480BE-E1C2-451B-A6E9-58E752E81319}" type="pres">
      <dgm:prSet presAssocID="{B04B3A28-18E9-4C2A-8A00-586F6449CE90}" presName="bgRect" presStyleLbl="bgAccFollowNode1" presStyleIdx="1" presStyleCnt="4"/>
      <dgm:spPr/>
    </dgm:pt>
    <dgm:pt modelId="{688CD8A7-D710-4879-9ED2-811E97B72C6B}" type="pres">
      <dgm:prSet presAssocID="{CBAC5A27-8FB9-4548-B55B-D2ABB70A0FA3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EC7F1C0B-5B8B-44C0-A717-5FB2E94610D2}" type="pres">
      <dgm:prSet presAssocID="{B04B3A28-18E9-4C2A-8A00-586F6449CE90}" presName="bottomLine" presStyleLbl="alignNode1" presStyleIdx="3" presStyleCnt="8">
        <dgm:presLayoutVars/>
      </dgm:prSet>
      <dgm:spPr/>
    </dgm:pt>
    <dgm:pt modelId="{180C942A-9C49-49E7-B850-20A782285892}" type="pres">
      <dgm:prSet presAssocID="{B04B3A28-18E9-4C2A-8A00-586F6449CE90}" presName="nodeText" presStyleLbl="bgAccFollowNode1" presStyleIdx="1" presStyleCnt="4">
        <dgm:presLayoutVars>
          <dgm:bulletEnabled val="1"/>
        </dgm:presLayoutVars>
      </dgm:prSet>
      <dgm:spPr/>
    </dgm:pt>
    <dgm:pt modelId="{A000CD50-DF2A-4556-9154-BCCE15A1A249}" type="pres">
      <dgm:prSet presAssocID="{CBAC5A27-8FB9-4548-B55B-D2ABB70A0FA3}" presName="sibTrans" presStyleCnt="0"/>
      <dgm:spPr/>
    </dgm:pt>
    <dgm:pt modelId="{7A72B850-7E37-4C39-8CD5-1B7F62F1D0A9}" type="pres">
      <dgm:prSet presAssocID="{C36D51A2-EDB3-46F5-8C4F-9747EE287F85}" presName="compositeNode" presStyleCnt="0">
        <dgm:presLayoutVars>
          <dgm:bulletEnabled val="1"/>
        </dgm:presLayoutVars>
      </dgm:prSet>
      <dgm:spPr/>
    </dgm:pt>
    <dgm:pt modelId="{97ABC48F-3927-47C9-BE01-C450BE450420}" type="pres">
      <dgm:prSet presAssocID="{C36D51A2-EDB3-46F5-8C4F-9747EE287F85}" presName="bgRect" presStyleLbl="bgAccFollowNode1" presStyleIdx="2" presStyleCnt="4"/>
      <dgm:spPr/>
    </dgm:pt>
    <dgm:pt modelId="{AB8C35A7-86FA-416B-B6FE-425BC7242690}" type="pres">
      <dgm:prSet presAssocID="{0879E798-8DFC-416F-A69D-E423205E28AA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569D77B5-9DC9-4AB4-BAF3-CB5998C2F933}" type="pres">
      <dgm:prSet presAssocID="{C36D51A2-EDB3-46F5-8C4F-9747EE287F85}" presName="bottomLine" presStyleLbl="alignNode1" presStyleIdx="5" presStyleCnt="8">
        <dgm:presLayoutVars/>
      </dgm:prSet>
      <dgm:spPr/>
    </dgm:pt>
    <dgm:pt modelId="{38DB2EE6-4E85-47B2-BFBD-7F44FE58BE02}" type="pres">
      <dgm:prSet presAssocID="{C36D51A2-EDB3-46F5-8C4F-9747EE287F85}" presName="nodeText" presStyleLbl="bgAccFollowNode1" presStyleIdx="2" presStyleCnt="4">
        <dgm:presLayoutVars>
          <dgm:bulletEnabled val="1"/>
        </dgm:presLayoutVars>
      </dgm:prSet>
      <dgm:spPr/>
    </dgm:pt>
    <dgm:pt modelId="{7E208FDC-6F21-4D1B-8347-DC2DEBC11892}" type="pres">
      <dgm:prSet presAssocID="{0879E798-8DFC-416F-A69D-E423205E28AA}" presName="sibTrans" presStyleCnt="0"/>
      <dgm:spPr/>
    </dgm:pt>
    <dgm:pt modelId="{9192C826-E76D-4F23-8873-ECBC7D0045FF}" type="pres">
      <dgm:prSet presAssocID="{B8697EB2-C12B-4FC8-831B-4C3D681231FA}" presName="compositeNode" presStyleCnt="0">
        <dgm:presLayoutVars>
          <dgm:bulletEnabled val="1"/>
        </dgm:presLayoutVars>
      </dgm:prSet>
      <dgm:spPr/>
    </dgm:pt>
    <dgm:pt modelId="{3751F687-8D80-453B-9DD1-832317352BC4}" type="pres">
      <dgm:prSet presAssocID="{B8697EB2-C12B-4FC8-831B-4C3D681231FA}" presName="bgRect" presStyleLbl="bgAccFollowNode1" presStyleIdx="3" presStyleCnt="4"/>
      <dgm:spPr/>
    </dgm:pt>
    <dgm:pt modelId="{18081994-CFA9-41DF-976E-9357A784AC0E}" type="pres">
      <dgm:prSet presAssocID="{4B08B088-BFF5-425E-809F-182506168589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5CD9F686-388F-44AC-A5F8-99B2BEA5A9F0}" type="pres">
      <dgm:prSet presAssocID="{B8697EB2-C12B-4FC8-831B-4C3D681231FA}" presName="bottomLine" presStyleLbl="alignNode1" presStyleIdx="7" presStyleCnt="8">
        <dgm:presLayoutVars/>
      </dgm:prSet>
      <dgm:spPr/>
    </dgm:pt>
    <dgm:pt modelId="{1E688A17-71BC-4AB0-953E-66F7A76F0401}" type="pres">
      <dgm:prSet presAssocID="{B8697EB2-C12B-4FC8-831B-4C3D681231FA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A0F24F10-4A1F-4693-B97B-89C9737145C8}" srcId="{4C5C9D07-9141-492D-ADA9-B128A1A723EE}" destId="{B8697EB2-C12B-4FC8-831B-4C3D681231FA}" srcOrd="3" destOrd="0" parTransId="{DB13FAA5-9FEE-45D1-A510-E02562334EC4}" sibTransId="{4B08B088-BFF5-425E-809F-182506168589}"/>
    <dgm:cxn modelId="{5BCD6B18-08FD-43EA-9B57-4A076B15E871}" type="presOf" srcId="{4B08B088-BFF5-425E-809F-182506168589}" destId="{18081994-CFA9-41DF-976E-9357A784AC0E}" srcOrd="0" destOrd="0" presId="urn:microsoft.com/office/officeart/2016/7/layout/BasicLinearProcessNumbered"/>
    <dgm:cxn modelId="{67BF3540-6F95-4A80-B7FD-8C8C35407BC5}" type="presOf" srcId="{0879E798-8DFC-416F-A69D-E423205E28AA}" destId="{AB8C35A7-86FA-416B-B6FE-425BC7242690}" srcOrd="0" destOrd="0" presId="urn:microsoft.com/office/officeart/2016/7/layout/BasicLinearProcessNumbered"/>
    <dgm:cxn modelId="{D1D7B15E-165F-42AD-972C-F69F4151E91B}" srcId="{4C5C9D07-9141-492D-ADA9-B128A1A723EE}" destId="{6C3995FC-0881-4C15-9973-DC6B3FDBFF1D}" srcOrd="0" destOrd="0" parTransId="{68827AEB-E317-468C-A653-180DC813718B}" sibTransId="{FB306D05-66C8-4C99-B460-BBB2FA160238}"/>
    <dgm:cxn modelId="{D67E525F-629E-4D57-9D93-55B288D2E09F}" type="presOf" srcId="{6C3995FC-0881-4C15-9973-DC6B3FDBFF1D}" destId="{D335418E-63ED-44C8-A3DE-2E19745E18F7}" srcOrd="0" destOrd="0" presId="urn:microsoft.com/office/officeart/2016/7/layout/BasicLinearProcessNumbered"/>
    <dgm:cxn modelId="{6F3F7A61-57C5-481D-8FF4-3C69CFD285F5}" type="presOf" srcId="{B8697EB2-C12B-4FC8-831B-4C3D681231FA}" destId="{3751F687-8D80-453B-9DD1-832317352BC4}" srcOrd="0" destOrd="0" presId="urn:microsoft.com/office/officeart/2016/7/layout/BasicLinearProcessNumbered"/>
    <dgm:cxn modelId="{00B35C56-8599-4345-9B62-B9D48E65D117}" type="presOf" srcId="{C36D51A2-EDB3-46F5-8C4F-9747EE287F85}" destId="{38DB2EE6-4E85-47B2-BFBD-7F44FE58BE02}" srcOrd="1" destOrd="0" presId="urn:microsoft.com/office/officeart/2016/7/layout/BasicLinearProcessNumbered"/>
    <dgm:cxn modelId="{415B4E78-83A3-4E12-84DC-951F5F110610}" type="presOf" srcId="{6C3995FC-0881-4C15-9973-DC6B3FDBFF1D}" destId="{D21E0538-BED7-43EE-A3D9-941E519E5C5E}" srcOrd="1" destOrd="0" presId="urn:microsoft.com/office/officeart/2016/7/layout/BasicLinearProcessNumbered"/>
    <dgm:cxn modelId="{E848A783-C84A-41DE-BBFB-07AA7EF2661E}" srcId="{4C5C9D07-9141-492D-ADA9-B128A1A723EE}" destId="{B04B3A28-18E9-4C2A-8A00-586F6449CE90}" srcOrd="1" destOrd="0" parTransId="{0ED340CF-19F1-4C0D-A8BC-FAA80D8F06F4}" sibTransId="{CBAC5A27-8FB9-4548-B55B-D2ABB70A0FA3}"/>
    <dgm:cxn modelId="{1CD10DA0-4BC0-466C-B4D6-0F3EAAB71B56}" type="presOf" srcId="{C36D51A2-EDB3-46F5-8C4F-9747EE287F85}" destId="{97ABC48F-3927-47C9-BE01-C450BE450420}" srcOrd="0" destOrd="0" presId="urn:microsoft.com/office/officeart/2016/7/layout/BasicLinearProcessNumbered"/>
    <dgm:cxn modelId="{D6C204AC-37D1-48D1-BE6B-D722FE182868}" type="presOf" srcId="{B04B3A28-18E9-4C2A-8A00-586F6449CE90}" destId="{057480BE-E1C2-451B-A6E9-58E752E81319}" srcOrd="0" destOrd="0" presId="urn:microsoft.com/office/officeart/2016/7/layout/BasicLinearProcessNumbered"/>
    <dgm:cxn modelId="{51628ACA-6C06-4B14-A341-10CFC7D10C7D}" type="presOf" srcId="{4C5C9D07-9141-492D-ADA9-B128A1A723EE}" destId="{06C52F7F-F1FB-465F-A571-B44BBC1C0CA5}" srcOrd="0" destOrd="0" presId="urn:microsoft.com/office/officeart/2016/7/layout/BasicLinearProcessNumbered"/>
    <dgm:cxn modelId="{5CF531CF-4828-4A6D-BFB9-5BCEBDA6DBB2}" type="presOf" srcId="{B04B3A28-18E9-4C2A-8A00-586F6449CE90}" destId="{180C942A-9C49-49E7-B850-20A782285892}" srcOrd="1" destOrd="0" presId="urn:microsoft.com/office/officeart/2016/7/layout/BasicLinearProcessNumbered"/>
    <dgm:cxn modelId="{426D42D3-16B8-4993-A9EE-0EEAAEDAA7AB}" type="presOf" srcId="{FB306D05-66C8-4C99-B460-BBB2FA160238}" destId="{A6121A3C-5809-49A5-9D52-C1DC42DF3776}" srcOrd="0" destOrd="0" presId="urn:microsoft.com/office/officeart/2016/7/layout/BasicLinearProcessNumbered"/>
    <dgm:cxn modelId="{E36C36DD-B845-4AEB-9126-CC024F6DAF39}" type="presOf" srcId="{CBAC5A27-8FB9-4548-B55B-D2ABB70A0FA3}" destId="{688CD8A7-D710-4879-9ED2-811E97B72C6B}" srcOrd="0" destOrd="0" presId="urn:microsoft.com/office/officeart/2016/7/layout/BasicLinearProcessNumbered"/>
    <dgm:cxn modelId="{710968FC-5341-49D5-B36E-5CDE597F2BA5}" srcId="{4C5C9D07-9141-492D-ADA9-B128A1A723EE}" destId="{C36D51A2-EDB3-46F5-8C4F-9747EE287F85}" srcOrd="2" destOrd="0" parTransId="{C4D28CF5-4059-4CE9-9C47-A9454D14FF21}" sibTransId="{0879E798-8DFC-416F-A69D-E423205E28AA}"/>
    <dgm:cxn modelId="{48E598FD-9D1C-4A8B-A75F-9C74ECC86126}" type="presOf" srcId="{B8697EB2-C12B-4FC8-831B-4C3D681231FA}" destId="{1E688A17-71BC-4AB0-953E-66F7A76F0401}" srcOrd="1" destOrd="0" presId="urn:microsoft.com/office/officeart/2016/7/layout/BasicLinearProcessNumbered"/>
    <dgm:cxn modelId="{6E2D04A1-E98B-4B8A-A1D5-273DA3D4AF5B}" type="presParOf" srcId="{06C52F7F-F1FB-465F-A571-B44BBC1C0CA5}" destId="{CD7F1823-2EAD-4535-A688-DC5EF2FC7A83}" srcOrd="0" destOrd="0" presId="urn:microsoft.com/office/officeart/2016/7/layout/BasicLinearProcessNumbered"/>
    <dgm:cxn modelId="{0629C2F2-0516-49E9-AEF5-B18C23CBF59C}" type="presParOf" srcId="{CD7F1823-2EAD-4535-A688-DC5EF2FC7A83}" destId="{D335418E-63ED-44C8-A3DE-2E19745E18F7}" srcOrd="0" destOrd="0" presId="urn:microsoft.com/office/officeart/2016/7/layout/BasicLinearProcessNumbered"/>
    <dgm:cxn modelId="{60017556-AAAE-46E1-ADFA-E2C8726159BF}" type="presParOf" srcId="{CD7F1823-2EAD-4535-A688-DC5EF2FC7A83}" destId="{A6121A3C-5809-49A5-9D52-C1DC42DF3776}" srcOrd="1" destOrd="0" presId="urn:microsoft.com/office/officeart/2016/7/layout/BasicLinearProcessNumbered"/>
    <dgm:cxn modelId="{A74214CE-4AFA-4D89-ADF5-E459B9A50D0D}" type="presParOf" srcId="{CD7F1823-2EAD-4535-A688-DC5EF2FC7A83}" destId="{305FE56A-A3DC-4069-88DC-3D57A0E0C36E}" srcOrd="2" destOrd="0" presId="urn:microsoft.com/office/officeart/2016/7/layout/BasicLinearProcessNumbered"/>
    <dgm:cxn modelId="{A4050CFF-F28B-442E-BCB2-2E3A6ABF0E7D}" type="presParOf" srcId="{CD7F1823-2EAD-4535-A688-DC5EF2FC7A83}" destId="{D21E0538-BED7-43EE-A3D9-941E519E5C5E}" srcOrd="3" destOrd="0" presId="urn:microsoft.com/office/officeart/2016/7/layout/BasicLinearProcessNumbered"/>
    <dgm:cxn modelId="{712DB8F3-EEE6-431A-AD55-1BBC28DA81A0}" type="presParOf" srcId="{06C52F7F-F1FB-465F-A571-B44BBC1C0CA5}" destId="{602E1E87-6B1B-4F09-AA83-6FAF1B7A3EF8}" srcOrd="1" destOrd="0" presId="urn:microsoft.com/office/officeart/2016/7/layout/BasicLinearProcessNumbered"/>
    <dgm:cxn modelId="{4FB20E08-BAEB-4957-BB90-2773C8EA6EBB}" type="presParOf" srcId="{06C52F7F-F1FB-465F-A571-B44BBC1C0CA5}" destId="{25C0E690-5EF3-4A57-B59C-491392A634EE}" srcOrd="2" destOrd="0" presId="urn:microsoft.com/office/officeart/2016/7/layout/BasicLinearProcessNumbered"/>
    <dgm:cxn modelId="{BBC34699-1632-4E71-95E2-2D61CA77944E}" type="presParOf" srcId="{25C0E690-5EF3-4A57-B59C-491392A634EE}" destId="{057480BE-E1C2-451B-A6E9-58E752E81319}" srcOrd="0" destOrd="0" presId="urn:microsoft.com/office/officeart/2016/7/layout/BasicLinearProcessNumbered"/>
    <dgm:cxn modelId="{A966C9AF-4E6F-456B-8BC1-64F0C5A1B1A8}" type="presParOf" srcId="{25C0E690-5EF3-4A57-B59C-491392A634EE}" destId="{688CD8A7-D710-4879-9ED2-811E97B72C6B}" srcOrd="1" destOrd="0" presId="urn:microsoft.com/office/officeart/2016/7/layout/BasicLinearProcessNumbered"/>
    <dgm:cxn modelId="{D81698F6-1724-4FEA-8E0B-0472B9745770}" type="presParOf" srcId="{25C0E690-5EF3-4A57-B59C-491392A634EE}" destId="{EC7F1C0B-5B8B-44C0-A717-5FB2E94610D2}" srcOrd="2" destOrd="0" presId="urn:microsoft.com/office/officeart/2016/7/layout/BasicLinearProcessNumbered"/>
    <dgm:cxn modelId="{47716FB0-A6E8-4680-91A5-123513492765}" type="presParOf" srcId="{25C0E690-5EF3-4A57-B59C-491392A634EE}" destId="{180C942A-9C49-49E7-B850-20A782285892}" srcOrd="3" destOrd="0" presId="urn:microsoft.com/office/officeart/2016/7/layout/BasicLinearProcessNumbered"/>
    <dgm:cxn modelId="{FDA52811-2452-45C9-897C-EF6CCDB23A81}" type="presParOf" srcId="{06C52F7F-F1FB-465F-A571-B44BBC1C0CA5}" destId="{A000CD50-DF2A-4556-9154-BCCE15A1A249}" srcOrd="3" destOrd="0" presId="urn:microsoft.com/office/officeart/2016/7/layout/BasicLinearProcessNumbered"/>
    <dgm:cxn modelId="{252DF048-AC44-49EA-AECE-6C4F13D60BA3}" type="presParOf" srcId="{06C52F7F-F1FB-465F-A571-B44BBC1C0CA5}" destId="{7A72B850-7E37-4C39-8CD5-1B7F62F1D0A9}" srcOrd="4" destOrd="0" presId="urn:microsoft.com/office/officeart/2016/7/layout/BasicLinearProcessNumbered"/>
    <dgm:cxn modelId="{9A5E44CC-1F35-45B7-B37C-8CA6532D9216}" type="presParOf" srcId="{7A72B850-7E37-4C39-8CD5-1B7F62F1D0A9}" destId="{97ABC48F-3927-47C9-BE01-C450BE450420}" srcOrd="0" destOrd="0" presId="urn:microsoft.com/office/officeart/2016/7/layout/BasicLinearProcessNumbered"/>
    <dgm:cxn modelId="{D4EDDF77-3E91-414E-9234-B75CC778169D}" type="presParOf" srcId="{7A72B850-7E37-4C39-8CD5-1B7F62F1D0A9}" destId="{AB8C35A7-86FA-416B-B6FE-425BC7242690}" srcOrd="1" destOrd="0" presId="urn:microsoft.com/office/officeart/2016/7/layout/BasicLinearProcessNumbered"/>
    <dgm:cxn modelId="{05D780C8-252A-4B2D-A380-30D619F049FC}" type="presParOf" srcId="{7A72B850-7E37-4C39-8CD5-1B7F62F1D0A9}" destId="{569D77B5-9DC9-4AB4-BAF3-CB5998C2F933}" srcOrd="2" destOrd="0" presId="urn:microsoft.com/office/officeart/2016/7/layout/BasicLinearProcessNumbered"/>
    <dgm:cxn modelId="{75A4D3EE-2E10-4B71-A68F-6C9124665072}" type="presParOf" srcId="{7A72B850-7E37-4C39-8CD5-1B7F62F1D0A9}" destId="{38DB2EE6-4E85-47B2-BFBD-7F44FE58BE02}" srcOrd="3" destOrd="0" presId="urn:microsoft.com/office/officeart/2016/7/layout/BasicLinearProcessNumbered"/>
    <dgm:cxn modelId="{F6DBEBB2-3CA0-472B-B627-5B3826610727}" type="presParOf" srcId="{06C52F7F-F1FB-465F-A571-B44BBC1C0CA5}" destId="{7E208FDC-6F21-4D1B-8347-DC2DEBC11892}" srcOrd="5" destOrd="0" presId="urn:microsoft.com/office/officeart/2016/7/layout/BasicLinearProcessNumbered"/>
    <dgm:cxn modelId="{B188DE35-F5A9-42B5-8AE3-08E98EF2E8B9}" type="presParOf" srcId="{06C52F7F-F1FB-465F-A571-B44BBC1C0CA5}" destId="{9192C826-E76D-4F23-8873-ECBC7D0045FF}" srcOrd="6" destOrd="0" presId="urn:microsoft.com/office/officeart/2016/7/layout/BasicLinearProcessNumbered"/>
    <dgm:cxn modelId="{488E2CB1-D2FE-4D8C-8CF3-845EF0F4C1A4}" type="presParOf" srcId="{9192C826-E76D-4F23-8873-ECBC7D0045FF}" destId="{3751F687-8D80-453B-9DD1-832317352BC4}" srcOrd="0" destOrd="0" presId="urn:microsoft.com/office/officeart/2016/7/layout/BasicLinearProcessNumbered"/>
    <dgm:cxn modelId="{D1C8E259-12DF-4962-B408-C826072B0C76}" type="presParOf" srcId="{9192C826-E76D-4F23-8873-ECBC7D0045FF}" destId="{18081994-CFA9-41DF-976E-9357A784AC0E}" srcOrd="1" destOrd="0" presId="urn:microsoft.com/office/officeart/2016/7/layout/BasicLinearProcessNumbered"/>
    <dgm:cxn modelId="{C50F0DAC-9234-4ECF-BBD3-4E26DE7D4812}" type="presParOf" srcId="{9192C826-E76D-4F23-8873-ECBC7D0045FF}" destId="{5CD9F686-388F-44AC-A5F8-99B2BEA5A9F0}" srcOrd="2" destOrd="0" presId="urn:microsoft.com/office/officeart/2016/7/layout/BasicLinearProcessNumbered"/>
    <dgm:cxn modelId="{03751AAA-610E-4E09-9646-1556776D64A9}" type="presParOf" srcId="{9192C826-E76D-4F23-8873-ECBC7D0045FF}" destId="{1E688A17-71BC-4AB0-953E-66F7A76F0401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063BC2-56D4-4BA4-A78E-AF3A3FA2BFF3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4113FAF9-DE8C-4F97-9325-1050F2916BFA}">
      <dgm:prSet/>
      <dgm:spPr/>
      <dgm:t>
        <a:bodyPr/>
        <a:lstStyle/>
        <a:p>
          <a:r>
            <a:rPr lang="en-US"/>
            <a:t>Organize</a:t>
          </a:r>
        </a:p>
      </dgm:t>
    </dgm:pt>
    <dgm:pt modelId="{A7B172F7-7B6A-40AD-93F3-681CF83E2B48}" type="parTrans" cxnId="{6F500038-0565-4967-B9A4-80A55543B2A7}">
      <dgm:prSet/>
      <dgm:spPr/>
      <dgm:t>
        <a:bodyPr/>
        <a:lstStyle/>
        <a:p>
          <a:endParaRPr lang="en-US"/>
        </a:p>
      </dgm:t>
    </dgm:pt>
    <dgm:pt modelId="{002A0F66-E34B-47FA-89D4-B26EDFFCE04D}" type="sibTrans" cxnId="{6F500038-0565-4967-B9A4-80A55543B2A7}">
      <dgm:prSet/>
      <dgm:spPr/>
      <dgm:t>
        <a:bodyPr/>
        <a:lstStyle/>
        <a:p>
          <a:endParaRPr lang="en-US"/>
        </a:p>
      </dgm:t>
    </dgm:pt>
    <dgm:pt modelId="{1F43B0E5-1F8A-4870-9B86-32783B4DBE39}">
      <dgm:prSet/>
      <dgm:spPr/>
      <dgm:t>
        <a:bodyPr/>
        <a:lstStyle/>
        <a:p>
          <a:r>
            <a:rPr lang="en-US"/>
            <a:t>Organize data for consumers to more easily plan events and purchases</a:t>
          </a:r>
        </a:p>
      </dgm:t>
    </dgm:pt>
    <dgm:pt modelId="{18E310CE-5229-4286-AF97-BB4028339320}" type="parTrans" cxnId="{CF9649DA-559B-4EFB-839A-74EC54550488}">
      <dgm:prSet/>
      <dgm:spPr/>
      <dgm:t>
        <a:bodyPr/>
        <a:lstStyle/>
        <a:p>
          <a:endParaRPr lang="en-US"/>
        </a:p>
      </dgm:t>
    </dgm:pt>
    <dgm:pt modelId="{C8C67103-397E-4D18-8E04-BCD4937FFE3D}" type="sibTrans" cxnId="{CF9649DA-559B-4EFB-839A-74EC54550488}">
      <dgm:prSet/>
      <dgm:spPr/>
      <dgm:t>
        <a:bodyPr/>
        <a:lstStyle/>
        <a:p>
          <a:endParaRPr lang="en-US"/>
        </a:p>
      </dgm:t>
    </dgm:pt>
    <dgm:pt modelId="{556E6AEC-1025-4C72-9B32-71AFBFC989BC}">
      <dgm:prSet/>
      <dgm:spPr/>
      <dgm:t>
        <a:bodyPr/>
        <a:lstStyle/>
        <a:p>
          <a:r>
            <a:rPr lang="en-US"/>
            <a:t>Map</a:t>
          </a:r>
        </a:p>
      </dgm:t>
    </dgm:pt>
    <dgm:pt modelId="{2FE76529-F522-4A14-A71C-14CAAEFEE19D}" type="parTrans" cxnId="{BE13C082-9C23-4319-B3A5-533640E7BF3E}">
      <dgm:prSet/>
      <dgm:spPr/>
      <dgm:t>
        <a:bodyPr/>
        <a:lstStyle/>
        <a:p>
          <a:endParaRPr lang="en-US"/>
        </a:p>
      </dgm:t>
    </dgm:pt>
    <dgm:pt modelId="{727E5BA9-5832-48EA-86B0-4F092C86AFF5}" type="sibTrans" cxnId="{BE13C082-9C23-4319-B3A5-533640E7BF3E}">
      <dgm:prSet/>
      <dgm:spPr/>
      <dgm:t>
        <a:bodyPr/>
        <a:lstStyle/>
        <a:p>
          <a:endParaRPr lang="en-US"/>
        </a:p>
      </dgm:t>
    </dgm:pt>
    <dgm:pt modelId="{6ED91524-A36D-40D8-BDBF-0A7036B3AFB7}">
      <dgm:prSet/>
      <dgm:spPr/>
      <dgm:t>
        <a:bodyPr/>
        <a:lstStyle/>
        <a:p>
          <a:r>
            <a:rPr lang="en-US"/>
            <a:t>Map locations of concerts</a:t>
          </a:r>
        </a:p>
      </dgm:t>
    </dgm:pt>
    <dgm:pt modelId="{D6DB0C25-9665-4593-9C2F-C191B8EC56A9}" type="parTrans" cxnId="{F73AF067-B8EF-4D24-9618-1D71E82E39D4}">
      <dgm:prSet/>
      <dgm:spPr/>
      <dgm:t>
        <a:bodyPr/>
        <a:lstStyle/>
        <a:p>
          <a:endParaRPr lang="en-US"/>
        </a:p>
      </dgm:t>
    </dgm:pt>
    <dgm:pt modelId="{55A3B215-3A80-47E7-A26D-4171EB10979B}" type="sibTrans" cxnId="{F73AF067-B8EF-4D24-9618-1D71E82E39D4}">
      <dgm:prSet/>
      <dgm:spPr/>
      <dgm:t>
        <a:bodyPr/>
        <a:lstStyle/>
        <a:p>
          <a:endParaRPr lang="en-US"/>
        </a:p>
      </dgm:t>
    </dgm:pt>
    <dgm:pt modelId="{6C8B5066-88A7-4142-9208-9240211FD2BB}">
      <dgm:prSet/>
      <dgm:spPr/>
      <dgm:t>
        <a:bodyPr/>
        <a:lstStyle/>
        <a:p>
          <a:r>
            <a:rPr lang="en-US"/>
            <a:t>Incorporate</a:t>
          </a:r>
        </a:p>
      </dgm:t>
    </dgm:pt>
    <dgm:pt modelId="{7F2107DF-5159-449F-8A24-53C3DFE2DBC2}" type="parTrans" cxnId="{9D3AFA01-CF55-4DAE-B410-0CC0EFBD32D7}">
      <dgm:prSet/>
      <dgm:spPr/>
      <dgm:t>
        <a:bodyPr/>
        <a:lstStyle/>
        <a:p>
          <a:endParaRPr lang="en-US"/>
        </a:p>
      </dgm:t>
    </dgm:pt>
    <dgm:pt modelId="{7DDA12C4-67A8-45C6-854E-5CED8DB16700}" type="sibTrans" cxnId="{9D3AFA01-CF55-4DAE-B410-0CC0EFBD32D7}">
      <dgm:prSet/>
      <dgm:spPr/>
      <dgm:t>
        <a:bodyPr/>
        <a:lstStyle/>
        <a:p>
          <a:endParaRPr lang="en-US"/>
        </a:p>
      </dgm:t>
    </dgm:pt>
    <dgm:pt modelId="{95B0C7CB-F509-4A57-9CFA-3A9F145575BE}">
      <dgm:prSet/>
      <dgm:spPr/>
      <dgm:t>
        <a:bodyPr/>
        <a:lstStyle/>
        <a:p>
          <a:r>
            <a:rPr lang="en-US"/>
            <a:t>Incorporate Spotify API to alert consumers of similar concerts</a:t>
          </a:r>
        </a:p>
      </dgm:t>
    </dgm:pt>
    <dgm:pt modelId="{1BF79E21-4742-4355-8747-5F8DB4D52441}" type="parTrans" cxnId="{F27D98F0-21BE-4BA2-B8E6-D1FA4D788172}">
      <dgm:prSet/>
      <dgm:spPr/>
      <dgm:t>
        <a:bodyPr/>
        <a:lstStyle/>
        <a:p>
          <a:endParaRPr lang="en-US"/>
        </a:p>
      </dgm:t>
    </dgm:pt>
    <dgm:pt modelId="{4A9ACCDE-95EF-4ED1-A207-93742AE7FFC8}" type="sibTrans" cxnId="{F27D98F0-21BE-4BA2-B8E6-D1FA4D788172}">
      <dgm:prSet/>
      <dgm:spPr/>
      <dgm:t>
        <a:bodyPr/>
        <a:lstStyle/>
        <a:p>
          <a:endParaRPr lang="en-US"/>
        </a:p>
      </dgm:t>
    </dgm:pt>
    <dgm:pt modelId="{D421C0C2-5486-48FC-B191-A791047203C3}">
      <dgm:prSet/>
      <dgm:spPr/>
      <dgm:t>
        <a:bodyPr/>
        <a:lstStyle/>
        <a:p>
          <a:r>
            <a:rPr lang="en-US"/>
            <a:t>Combine</a:t>
          </a:r>
        </a:p>
      </dgm:t>
    </dgm:pt>
    <dgm:pt modelId="{C66412DA-172D-4867-B769-74CE8B33EF85}" type="parTrans" cxnId="{2EE81323-46CE-481E-9E7C-5ECE027B1AE6}">
      <dgm:prSet/>
      <dgm:spPr/>
      <dgm:t>
        <a:bodyPr/>
        <a:lstStyle/>
        <a:p>
          <a:endParaRPr lang="en-US"/>
        </a:p>
      </dgm:t>
    </dgm:pt>
    <dgm:pt modelId="{A83B3D2E-961B-4922-8391-5D0A6B26FA75}" type="sibTrans" cxnId="{2EE81323-46CE-481E-9E7C-5ECE027B1AE6}">
      <dgm:prSet/>
      <dgm:spPr/>
      <dgm:t>
        <a:bodyPr/>
        <a:lstStyle/>
        <a:p>
          <a:endParaRPr lang="en-US"/>
        </a:p>
      </dgm:t>
    </dgm:pt>
    <dgm:pt modelId="{7BB4623B-B360-4025-8073-609113D0CBEA}">
      <dgm:prSet/>
      <dgm:spPr/>
      <dgm:t>
        <a:bodyPr/>
        <a:lstStyle/>
        <a:p>
          <a:r>
            <a:rPr lang="en-US"/>
            <a:t>Combine with larger ticket sites to have a larger sample of events</a:t>
          </a:r>
        </a:p>
      </dgm:t>
    </dgm:pt>
    <dgm:pt modelId="{E160AD17-84A9-432E-8E0F-8187B2DC24D3}" type="parTrans" cxnId="{6C788B28-2CE1-4956-8A36-7DAF1C02C85B}">
      <dgm:prSet/>
      <dgm:spPr/>
      <dgm:t>
        <a:bodyPr/>
        <a:lstStyle/>
        <a:p>
          <a:endParaRPr lang="en-US"/>
        </a:p>
      </dgm:t>
    </dgm:pt>
    <dgm:pt modelId="{94063FE1-18B3-42BB-A5E3-817D61F23313}" type="sibTrans" cxnId="{6C788B28-2CE1-4956-8A36-7DAF1C02C85B}">
      <dgm:prSet/>
      <dgm:spPr/>
      <dgm:t>
        <a:bodyPr/>
        <a:lstStyle/>
        <a:p>
          <a:endParaRPr lang="en-US"/>
        </a:p>
      </dgm:t>
    </dgm:pt>
    <dgm:pt modelId="{0C9C248C-0681-49FB-9EBA-24A5A35E369E}">
      <dgm:prSet/>
      <dgm:spPr/>
      <dgm:t>
        <a:bodyPr/>
        <a:lstStyle/>
        <a:p>
          <a:r>
            <a:rPr lang="en-US"/>
            <a:t>Perform</a:t>
          </a:r>
        </a:p>
      </dgm:t>
    </dgm:pt>
    <dgm:pt modelId="{D6B1D119-AB48-46D5-9D8A-58860F722FF1}" type="parTrans" cxnId="{71AB2002-91A5-48A5-AF82-45444660AF29}">
      <dgm:prSet/>
      <dgm:spPr/>
      <dgm:t>
        <a:bodyPr/>
        <a:lstStyle/>
        <a:p>
          <a:endParaRPr lang="en-US"/>
        </a:p>
      </dgm:t>
    </dgm:pt>
    <dgm:pt modelId="{02EBBC10-13EE-4CC0-B040-5CA654D7EA91}" type="sibTrans" cxnId="{71AB2002-91A5-48A5-AF82-45444660AF29}">
      <dgm:prSet/>
      <dgm:spPr/>
      <dgm:t>
        <a:bodyPr/>
        <a:lstStyle/>
        <a:p>
          <a:endParaRPr lang="en-US"/>
        </a:p>
      </dgm:t>
    </dgm:pt>
    <dgm:pt modelId="{1E0DB672-7EB1-4BD9-8E88-734FFFE86BEF}">
      <dgm:prSet/>
      <dgm:spPr/>
      <dgm:t>
        <a:bodyPr/>
        <a:lstStyle/>
        <a:p>
          <a:r>
            <a:rPr lang="en-US"/>
            <a:t>Perform analysis for sporting events, comedy, and theatre</a:t>
          </a:r>
        </a:p>
      </dgm:t>
    </dgm:pt>
    <dgm:pt modelId="{CE02B7AE-DF6E-4994-8433-C9ABDF560AEB}" type="parTrans" cxnId="{680FFDBA-5B9C-4F41-9354-F2EF0A33747D}">
      <dgm:prSet/>
      <dgm:spPr/>
      <dgm:t>
        <a:bodyPr/>
        <a:lstStyle/>
        <a:p>
          <a:endParaRPr lang="en-US"/>
        </a:p>
      </dgm:t>
    </dgm:pt>
    <dgm:pt modelId="{7115113E-2C28-4120-B38F-3D5A79A15B00}" type="sibTrans" cxnId="{680FFDBA-5B9C-4F41-9354-F2EF0A33747D}">
      <dgm:prSet/>
      <dgm:spPr/>
      <dgm:t>
        <a:bodyPr/>
        <a:lstStyle/>
        <a:p>
          <a:endParaRPr lang="en-US"/>
        </a:p>
      </dgm:t>
    </dgm:pt>
    <dgm:pt modelId="{AAB22FCB-4257-4E51-84DC-79F179AA4300}">
      <dgm:prSet/>
      <dgm:spPr/>
      <dgm:t>
        <a:bodyPr/>
        <a:lstStyle/>
        <a:p>
          <a:r>
            <a:rPr lang="en-US"/>
            <a:t>Collect</a:t>
          </a:r>
        </a:p>
      </dgm:t>
    </dgm:pt>
    <dgm:pt modelId="{B99CDBB4-70AA-4F8B-8EC5-5746F8772B8B}" type="parTrans" cxnId="{C3F6D942-A2E4-4A38-97C0-506FBC96DC8C}">
      <dgm:prSet/>
      <dgm:spPr/>
      <dgm:t>
        <a:bodyPr/>
        <a:lstStyle/>
        <a:p>
          <a:endParaRPr lang="en-US"/>
        </a:p>
      </dgm:t>
    </dgm:pt>
    <dgm:pt modelId="{6778E80F-6A2F-496E-9D0E-636759E2F0CE}" type="sibTrans" cxnId="{C3F6D942-A2E4-4A38-97C0-506FBC96DC8C}">
      <dgm:prSet/>
      <dgm:spPr/>
      <dgm:t>
        <a:bodyPr/>
        <a:lstStyle/>
        <a:p>
          <a:endParaRPr lang="en-US"/>
        </a:p>
      </dgm:t>
    </dgm:pt>
    <dgm:pt modelId="{38B3EA66-EDC2-425D-81E3-D56AAE1AD541}">
      <dgm:prSet/>
      <dgm:spPr/>
      <dgm:t>
        <a:bodyPr/>
        <a:lstStyle/>
        <a:p>
          <a:r>
            <a:rPr lang="en-US"/>
            <a:t>Continuously collect information to predict future occurrences against historical data</a:t>
          </a:r>
        </a:p>
      </dgm:t>
    </dgm:pt>
    <dgm:pt modelId="{C5FECD0C-919F-4FCC-A7D2-1D936FFD03F3}" type="parTrans" cxnId="{50531CEC-6B30-4B1E-81CA-8D393C6045D3}">
      <dgm:prSet/>
      <dgm:spPr/>
      <dgm:t>
        <a:bodyPr/>
        <a:lstStyle/>
        <a:p>
          <a:endParaRPr lang="en-US"/>
        </a:p>
      </dgm:t>
    </dgm:pt>
    <dgm:pt modelId="{817B488C-CAE6-473E-B3C8-AEB741F16B1C}" type="sibTrans" cxnId="{50531CEC-6B30-4B1E-81CA-8D393C6045D3}">
      <dgm:prSet/>
      <dgm:spPr/>
      <dgm:t>
        <a:bodyPr/>
        <a:lstStyle/>
        <a:p>
          <a:endParaRPr lang="en-US"/>
        </a:p>
      </dgm:t>
    </dgm:pt>
    <dgm:pt modelId="{3EB4EAC2-0F75-47CD-87FE-92778858D383}" type="pres">
      <dgm:prSet presAssocID="{E6063BC2-56D4-4BA4-A78E-AF3A3FA2BFF3}" presName="Name0" presStyleCnt="0">
        <dgm:presLayoutVars>
          <dgm:dir/>
          <dgm:animLvl val="lvl"/>
          <dgm:resizeHandles val="exact"/>
        </dgm:presLayoutVars>
      </dgm:prSet>
      <dgm:spPr/>
    </dgm:pt>
    <dgm:pt modelId="{4E9B8C2B-314A-4CC6-8E79-96EECCB216ED}" type="pres">
      <dgm:prSet presAssocID="{4113FAF9-DE8C-4F97-9325-1050F2916BFA}" presName="linNode" presStyleCnt="0"/>
      <dgm:spPr/>
    </dgm:pt>
    <dgm:pt modelId="{1F212B57-9FB3-439A-91B9-7F811585DB8B}" type="pres">
      <dgm:prSet presAssocID="{4113FAF9-DE8C-4F97-9325-1050F2916BFA}" presName="parentText" presStyleLbl="solidFgAcc1" presStyleIdx="0" presStyleCnt="6">
        <dgm:presLayoutVars>
          <dgm:chMax val="1"/>
          <dgm:bulletEnabled/>
        </dgm:presLayoutVars>
      </dgm:prSet>
      <dgm:spPr/>
    </dgm:pt>
    <dgm:pt modelId="{9AFD7299-F05B-49A6-89E3-FEA6C229A426}" type="pres">
      <dgm:prSet presAssocID="{4113FAF9-DE8C-4F97-9325-1050F2916BFA}" presName="descendantText" presStyleLbl="alignNode1" presStyleIdx="0" presStyleCnt="6">
        <dgm:presLayoutVars>
          <dgm:bulletEnabled/>
        </dgm:presLayoutVars>
      </dgm:prSet>
      <dgm:spPr/>
    </dgm:pt>
    <dgm:pt modelId="{C5A7B254-DB93-41DE-AE5F-CBC1D3879160}" type="pres">
      <dgm:prSet presAssocID="{002A0F66-E34B-47FA-89D4-B26EDFFCE04D}" presName="sp" presStyleCnt="0"/>
      <dgm:spPr/>
    </dgm:pt>
    <dgm:pt modelId="{9AEBA0C3-0C6A-43A8-A86C-8B3419C713B7}" type="pres">
      <dgm:prSet presAssocID="{556E6AEC-1025-4C72-9B32-71AFBFC989BC}" presName="linNode" presStyleCnt="0"/>
      <dgm:spPr/>
    </dgm:pt>
    <dgm:pt modelId="{70BA7359-8A5C-4101-8A61-1887D4660780}" type="pres">
      <dgm:prSet presAssocID="{556E6AEC-1025-4C72-9B32-71AFBFC989BC}" presName="parentText" presStyleLbl="solidFgAcc1" presStyleIdx="1" presStyleCnt="6">
        <dgm:presLayoutVars>
          <dgm:chMax val="1"/>
          <dgm:bulletEnabled/>
        </dgm:presLayoutVars>
      </dgm:prSet>
      <dgm:spPr/>
    </dgm:pt>
    <dgm:pt modelId="{CCDD3393-7C05-4DC5-9EA6-F41BC32AC087}" type="pres">
      <dgm:prSet presAssocID="{556E6AEC-1025-4C72-9B32-71AFBFC989BC}" presName="descendantText" presStyleLbl="alignNode1" presStyleIdx="1" presStyleCnt="6">
        <dgm:presLayoutVars>
          <dgm:bulletEnabled/>
        </dgm:presLayoutVars>
      </dgm:prSet>
      <dgm:spPr/>
    </dgm:pt>
    <dgm:pt modelId="{94200243-B5B7-47F9-8E87-016C75C597D6}" type="pres">
      <dgm:prSet presAssocID="{727E5BA9-5832-48EA-86B0-4F092C86AFF5}" presName="sp" presStyleCnt="0"/>
      <dgm:spPr/>
    </dgm:pt>
    <dgm:pt modelId="{140EA38B-F582-48DF-A0B0-FACCDD5FD752}" type="pres">
      <dgm:prSet presAssocID="{6C8B5066-88A7-4142-9208-9240211FD2BB}" presName="linNode" presStyleCnt="0"/>
      <dgm:spPr/>
    </dgm:pt>
    <dgm:pt modelId="{78F7D245-F838-46C0-9F88-FCFA230DA7D0}" type="pres">
      <dgm:prSet presAssocID="{6C8B5066-88A7-4142-9208-9240211FD2BB}" presName="parentText" presStyleLbl="solidFgAcc1" presStyleIdx="2" presStyleCnt="6">
        <dgm:presLayoutVars>
          <dgm:chMax val="1"/>
          <dgm:bulletEnabled/>
        </dgm:presLayoutVars>
      </dgm:prSet>
      <dgm:spPr/>
    </dgm:pt>
    <dgm:pt modelId="{0EBDB8F8-F375-48CE-8BD5-D0C6FC515D94}" type="pres">
      <dgm:prSet presAssocID="{6C8B5066-88A7-4142-9208-9240211FD2BB}" presName="descendantText" presStyleLbl="alignNode1" presStyleIdx="2" presStyleCnt="6">
        <dgm:presLayoutVars>
          <dgm:bulletEnabled/>
        </dgm:presLayoutVars>
      </dgm:prSet>
      <dgm:spPr/>
    </dgm:pt>
    <dgm:pt modelId="{0A41C08C-BB11-4AA3-8958-68670518B0E5}" type="pres">
      <dgm:prSet presAssocID="{7DDA12C4-67A8-45C6-854E-5CED8DB16700}" presName="sp" presStyleCnt="0"/>
      <dgm:spPr/>
    </dgm:pt>
    <dgm:pt modelId="{135E69F5-9431-44F1-B252-6DED6AB1E942}" type="pres">
      <dgm:prSet presAssocID="{D421C0C2-5486-48FC-B191-A791047203C3}" presName="linNode" presStyleCnt="0"/>
      <dgm:spPr/>
    </dgm:pt>
    <dgm:pt modelId="{4AE1D649-13AC-4A46-B8AE-89A11F85C05F}" type="pres">
      <dgm:prSet presAssocID="{D421C0C2-5486-48FC-B191-A791047203C3}" presName="parentText" presStyleLbl="solidFgAcc1" presStyleIdx="3" presStyleCnt="6">
        <dgm:presLayoutVars>
          <dgm:chMax val="1"/>
          <dgm:bulletEnabled/>
        </dgm:presLayoutVars>
      </dgm:prSet>
      <dgm:spPr/>
    </dgm:pt>
    <dgm:pt modelId="{FD17EB06-1539-46EB-8FDD-C6B109B3605D}" type="pres">
      <dgm:prSet presAssocID="{D421C0C2-5486-48FC-B191-A791047203C3}" presName="descendantText" presStyleLbl="alignNode1" presStyleIdx="3" presStyleCnt="6">
        <dgm:presLayoutVars>
          <dgm:bulletEnabled/>
        </dgm:presLayoutVars>
      </dgm:prSet>
      <dgm:spPr/>
    </dgm:pt>
    <dgm:pt modelId="{A1264EA9-F90D-4270-B539-D444211B7887}" type="pres">
      <dgm:prSet presAssocID="{A83B3D2E-961B-4922-8391-5D0A6B26FA75}" presName="sp" presStyleCnt="0"/>
      <dgm:spPr/>
    </dgm:pt>
    <dgm:pt modelId="{9E52E23D-2392-47DB-8A25-049BA055FFFC}" type="pres">
      <dgm:prSet presAssocID="{0C9C248C-0681-49FB-9EBA-24A5A35E369E}" presName="linNode" presStyleCnt="0"/>
      <dgm:spPr/>
    </dgm:pt>
    <dgm:pt modelId="{98CDCC3C-7270-4038-B010-16CE3B6E7F39}" type="pres">
      <dgm:prSet presAssocID="{0C9C248C-0681-49FB-9EBA-24A5A35E369E}" presName="parentText" presStyleLbl="solidFgAcc1" presStyleIdx="4" presStyleCnt="6">
        <dgm:presLayoutVars>
          <dgm:chMax val="1"/>
          <dgm:bulletEnabled/>
        </dgm:presLayoutVars>
      </dgm:prSet>
      <dgm:spPr/>
    </dgm:pt>
    <dgm:pt modelId="{84C3B773-D786-4191-9B46-703E8882EED8}" type="pres">
      <dgm:prSet presAssocID="{0C9C248C-0681-49FB-9EBA-24A5A35E369E}" presName="descendantText" presStyleLbl="alignNode1" presStyleIdx="4" presStyleCnt="6">
        <dgm:presLayoutVars>
          <dgm:bulletEnabled/>
        </dgm:presLayoutVars>
      </dgm:prSet>
      <dgm:spPr/>
    </dgm:pt>
    <dgm:pt modelId="{A6517C39-F2AB-4955-8895-7150AC7580EA}" type="pres">
      <dgm:prSet presAssocID="{02EBBC10-13EE-4CC0-B040-5CA654D7EA91}" presName="sp" presStyleCnt="0"/>
      <dgm:spPr/>
    </dgm:pt>
    <dgm:pt modelId="{70F2AD85-375E-46DB-8DA0-DA238385BB0A}" type="pres">
      <dgm:prSet presAssocID="{AAB22FCB-4257-4E51-84DC-79F179AA4300}" presName="linNode" presStyleCnt="0"/>
      <dgm:spPr/>
    </dgm:pt>
    <dgm:pt modelId="{11906495-875A-42AE-8E2A-B075CB31A9F1}" type="pres">
      <dgm:prSet presAssocID="{AAB22FCB-4257-4E51-84DC-79F179AA4300}" presName="parentText" presStyleLbl="solidFgAcc1" presStyleIdx="5" presStyleCnt="6">
        <dgm:presLayoutVars>
          <dgm:chMax val="1"/>
          <dgm:bulletEnabled/>
        </dgm:presLayoutVars>
      </dgm:prSet>
      <dgm:spPr/>
    </dgm:pt>
    <dgm:pt modelId="{A466B134-7C32-4375-BD80-CCCA63DFBDD0}" type="pres">
      <dgm:prSet presAssocID="{AAB22FCB-4257-4E51-84DC-79F179AA4300}" presName="descendantText" presStyleLbl="alignNode1" presStyleIdx="5" presStyleCnt="6">
        <dgm:presLayoutVars>
          <dgm:bulletEnabled/>
        </dgm:presLayoutVars>
      </dgm:prSet>
      <dgm:spPr/>
    </dgm:pt>
  </dgm:ptLst>
  <dgm:cxnLst>
    <dgm:cxn modelId="{9D3AFA01-CF55-4DAE-B410-0CC0EFBD32D7}" srcId="{E6063BC2-56D4-4BA4-A78E-AF3A3FA2BFF3}" destId="{6C8B5066-88A7-4142-9208-9240211FD2BB}" srcOrd="2" destOrd="0" parTransId="{7F2107DF-5159-449F-8A24-53C3DFE2DBC2}" sibTransId="{7DDA12C4-67A8-45C6-854E-5CED8DB16700}"/>
    <dgm:cxn modelId="{71AB2002-91A5-48A5-AF82-45444660AF29}" srcId="{E6063BC2-56D4-4BA4-A78E-AF3A3FA2BFF3}" destId="{0C9C248C-0681-49FB-9EBA-24A5A35E369E}" srcOrd="4" destOrd="0" parTransId="{D6B1D119-AB48-46D5-9D8A-58860F722FF1}" sibTransId="{02EBBC10-13EE-4CC0-B040-5CA654D7EA91}"/>
    <dgm:cxn modelId="{70AAAA06-97AC-451D-A230-8C1A3AAAD050}" type="presOf" srcId="{E6063BC2-56D4-4BA4-A78E-AF3A3FA2BFF3}" destId="{3EB4EAC2-0F75-47CD-87FE-92778858D383}" srcOrd="0" destOrd="0" presId="urn:microsoft.com/office/officeart/2016/7/layout/VerticalHollowActionList"/>
    <dgm:cxn modelId="{D404731A-4D43-4816-AB64-09CD8A02EB15}" type="presOf" srcId="{38B3EA66-EDC2-425D-81E3-D56AAE1AD541}" destId="{A466B134-7C32-4375-BD80-CCCA63DFBDD0}" srcOrd="0" destOrd="0" presId="urn:microsoft.com/office/officeart/2016/7/layout/VerticalHollowActionList"/>
    <dgm:cxn modelId="{27711F20-CBF2-45F4-9B0E-CB51E907E9C6}" type="presOf" srcId="{6C8B5066-88A7-4142-9208-9240211FD2BB}" destId="{78F7D245-F838-46C0-9F88-FCFA230DA7D0}" srcOrd="0" destOrd="0" presId="urn:microsoft.com/office/officeart/2016/7/layout/VerticalHollowActionList"/>
    <dgm:cxn modelId="{2EE81323-46CE-481E-9E7C-5ECE027B1AE6}" srcId="{E6063BC2-56D4-4BA4-A78E-AF3A3FA2BFF3}" destId="{D421C0C2-5486-48FC-B191-A791047203C3}" srcOrd="3" destOrd="0" parTransId="{C66412DA-172D-4867-B769-74CE8B33EF85}" sibTransId="{A83B3D2E-961B-4922-8391-5D0A6B26FA75}"/>
    <dgm:cxn modelId="{4C1B9924-C902-4055-8D54-39A4125A86B6}" type="presOf" srcId="{AAB22FCB-4257-4E51-84DC-79F179AA4300}" destId="{11906495-875A-42AE-8E2A-B075CB31A9F1}" srcOrd="0" destOrd="0" presId="urn:microsoft.com/office/officeart/2016/7/layout/VerticalHollowActionList"/>
    <dgm:cxn modelId="{6C788B28-2CE1-4956-8A36-7DAF1C02C85B}" srcId="{D421C0C2-5486-48FC-B191-A791047203C3}" destId="{7BB4623B-B360-4025-8073-609113D0CBEA}" srcOrd="0" destOrd="0" parTransId="{E160AD17-84A9-432E-8E0F-8187B2DC24D3}" sibTransId="{94063FE1-18B3-42BB-A5E3-817D61F23313}"/>
    <dgm:cxn modelId="{BA686D33-CC46-4F86-BB7F-280C9D0C8A3C}" type="presOf" srcId="{95B0C7CB-F509-4A57-9CFA-3A9F145575BE}" destId="{0EBDB8F8-F375-48CE-8BD5-D0C6FC515D94}" srcOrd="0" destOrd="0" presId="urn:microsoft.com/office/officeart/2016/7/layout/VerticalHollowActionList"/>
    <dgm:cxn modelId="{6F500038-0565-4967-B9A4-80A55543B2A7}" srcId="{E6063BC2-56D4-4BA4-A78E-AF3A3FA2BFF3}" destId="{4113FAF9-DE8C-4F97-9325-1050F2916BFA}" srcOrd="0" destOrd="0" parTransId="{A7B172F7-7B6A-40AD-93F3-681CF83E2B48}" sibTransId="{002A0F66-E34B-47FA-89D4-B26EDFFCE04D}"/>
    <dgm:cxn modelId="{D5D4D962-AB28-417D-8EFE-22E7BE745CAB}" type="presOf" srcId="{0C9C248C-0681-49FB-9EBA-24A5A35E369E}" destId="{98CDCC3C-7270-4038-B010-16CE3B6E7F39}" srcOrd="0" destOrd="0" presId="urn:microsoft.com/office/officeart/2016/7/layout/VerticalHollowActionList"/>
    <dgm:cxn modelId="{C3F6D942-A2E4-4A38-97C0-506FBC96DC8C}" srcId="{E6063BC2-56D4-4BA4-A78E-AF3A3FA2BFF3}" destId="{AAB22FCB-4257-4E51-84DC-79F179AA4300}" srcOrd="5" destOrd="0" parTransId="{B99CDBB4-70AA-4F8B-8EC5-5746F8772B8B}" sibTransId="{6778E80F-6A2F-496E-9D0E-636759E2F0CE}"/>
    <dgm:cxn modelId="{F73AF067-B8EF-4D24-9618-1D71E82E39D4}" srcId="{556E6AEC-1025-4C72-9B32-71AFBFC989BC}" destId="{6ED91524-A36D-40D8-BDBF-0A7036B3AFB7}" srcOrd="0" destOrd="0" parTransId="{D6DB0C25-9665-4593-9C2F-C191B8EC56A9}" sibTransId="{55A3B215-3A80-47E7-A26D-4171EB10979B}"/>
    <dgm:cxn modelId="{E9DB9155-4DD7-44F2-B683-B53875A8DCEC}" type="presOf" srcId="{1F43B0E5-1F8A-4870-9B86-32783B4DBE39}" destId="{9AFD7299-F05B-49A6-89E3-FEA6C229A426}" srcOrd="0" destOrd="0" presId="urn:microsoft.com/office/officeart/2016/7/layout/VerticalHollowActionList"/>
    <dgm:cxn modelId="{25AEE775-F613-49FA-86F0-F1C3AFEF4DF8}" type="presOf" srcId="{7BB4623B-B360-4025-8073-609113D0CBEA}" destId="{FD17EB06-1539-46EB-8FDD-C6B109B3605D}" srcOrd="0" destOrd="0" presId="urn:microsoft.com/office/officeart/2016/7/layout/VerticalHollowActionList"/>
    <dgm:cxn modelId="{BE13C082-9C23-4319-B3A5-533640E7BF3E}" srcId="{E6063BC2-56D4-4BA4-A78E-AF3A3FA2BFF3}" destId="{556E6AEC-1025-4C72-9B32-71AFBFC989BC}" srcOrd="1" destOrd="0" parTransId="{2FE76529-F522-4A14-A71C-14CAAEFEE19D}" sibTransId="{727E5BA9-5832-48EA-86B0-4F092C86AFF5}"/>
    <dgm:cxn modelId="{F1F2C19A-1A17-4070-9544-E2C9676AA1F6}" type="presOf" srcId="{6ED91524-A36D-40D8-BDBF-0A7036B3AFB7}" destId="{CCDD3393-7C05-4DC5-9EA6-F41BC32AC087}" srcOrd="0" destOrd="0" presId="urn:microsoft.com/office/officeart/2016/7/layout/VerticalHollowActionList"/>
    <dgm:cxn modelId="{658A3DA8-77E9-4ABB-AC3D-8B0B498552BC}" type="presOf" srcId="{556E6AEC-1025-4C72-9B32-71AFBFC989BC}" destId="{70BA7359-8A5C-4101-8A61-1887D4660780}" srcOrd="0" destOrd="0" presId="urn:microsoft.com/office/officeart/2016/7/layout/VerticalHollowActionList"/>
    <dgm:cxn modelId="{680FFDBA-5B9C-4F41-9354-F2EF0A33747D}" srcId="{0C9C248C-0681-49FB-9EBA-24A5A35E369E}" destId="{1E0DB672-7EB1-4BD9-8E88-734FFFE86BEF}" srcOrd="0" destOrd="0" parTransId="{CE02B7AE-DF6E-4994-8433-C9ABDF560AEB}" sibTransId="{7115113E-2C28-4120-B38F-3D5A79A15B00}"/>
    <dgm:cxn modelId="{CF9649DA-559B-4EFB-839A-74EC54550488}" srcId="{4113FAF9-DE8C-4F97-9325-1050F2916BFA}" destId="{1F43B0E5-1F8A-4870-9B86-32783B4DBE39}" srcOrd="0" destOrd="0" parTransId="{18E310CE-5229-4286-AF97-BB4028339320}" sibTransId="{C8C67103-397E-4D18-8E04-BCD4937FFE3D}"/>
    <dgm:cxn modelId="{431204DE-C94F-4641-B096-3612D9455FEC}" type="presOf" srcId="{4113FAF9-DE8C-4F97-9325-1050F2916BFA}" destId="{1F212B57-9FB3-439A-91B9-7F811585DB8B}" srcOrd="0" destOrd="0" presId="urn:microsoft.com/office/officeart/2016/7/layout/VerticalHollowActionList"/>
    <dgm:cxn modelId="{1B2C48E5-4CF4-4E12-ACF0-3DC1D70C7E35}" type="presOf" srcId="{D421C0C2-5486-48FC-B191-A791047203C3}" destId="{4AE1D649-13AC-4A46-B8AE-89A11F85C05F}" srcOrd="0" destOrd="0" presId="urn:microsoft.com/office/officeart/2016/7/layout/VerticalHollowActionList"/>
    <dgm:cxn modelId="{E81449E5-7744-4A6E-9DCA-A19134510E15}" type="presOf" srcId="{1E0DB672-7EB1-4BD9-8E88-734FFFE86BEF}" destId="{84C3B773-D786-4191-9B46-703E8882EED8}" srcOrd="0" destOrd="0" presId="urn:microsoft.com/office/officeart/2016/7/layout/VerticalHollowActionList"/>
    <dgm:cxn modelId="{50531CEC-6B30-4B1E-81CA-8D393C6045D3}" srcId="{AAB22FCB-4257-4E51-84DC-79F179AA4300}" destId="{38B3EA66-EDC2-425D-81E3-D56AAE1AD541}" srcOrd="0" destOrd="0" parTransId="{C5FECD0C-919F-4FCC-A7D2-1D936FFD03F3}" sibTransId="{817B488C-CAE6-473E-B3C8-AEB741F16B1C}"/>
    <dgm:cxn modelId="{F27D98F0-21BE-4BA2-B8E6-D1FA4D788172}" srcId="{6C8B5066-88A7-4142-9208-9240211FD2BB}" destId="{95B0C7CB-F509-4A57-9CFA-3A9F145575BE}" srcOrd="0" destOrd="0" parTransId="{1BF79E21-4742-4355-8747-5F8DB4D52441}" sibTransId="{4A9ACCDE-95EF-4ED1-A207-93742AE7FFC8}"/>
    <dgm:cxn modelId="{3C85D86C-8F72-440A-AEE2-462FA0DCEC8A}" type="presParOf" srcId="{3EB4EAC2-0F75-47CD-87FE-92778858D383}" destId="{4E9B8C2B-314A-4CC6-8E79-96EECCB216ED}" srcOrd="0" destOrd="0" presId="urn:microsoft.com/office/officeart/2016/7/layout/VerticalHollowActionList"/>
    <dgm:cxn modelId="{CE6F8B6A-EB21-49E8-A107-82AEAE6FA6EA}" type="presParOf" srcId="{4E9B8C2B-314A-4CC6-8E79-96EECCB216ED}" destId="{1F212B57-9FB3-439A-91B9-7F811585DB8B}" srcOrd="0" destOrd="0" presId="urn:microsoft.com/office/officeart/2016/7/layout/VerticalHollowActionList"/>
    <dgm:cxn modelId="{DAB4ADDA-5320-4CDB-8E2D-368EAE19D7F3}" type="presParOf" srcId="{4E9B8C2B-314A-4CC6-8E79-96EECCB216ED}" destId="{9AFD7299-F05B-49A6-89E3-FEA6C229A426}" srcOrd="1" destOrd="0" presId="urn:microsoft.com/office/officeart/2016/7/layout/VerticalHollowActionList"/>
    <dgm:cxn modelId="{361589B0-3D44-4A72-8C3A-FDECA414C522}" type="presParOf" srcId="{3EB4EAC2-0F75-47CD-87FE-92778858D383}" destId="{C5A7B254-DB93-41DE-AE5F-CBC1D3879160}" srcOrd="1" destOrd="0" presId="urn:microsoft.com/office/officeart/2016/7/layout/VerticalHollowActionList"/>
    <dgm:cxn modelId="{4F9A084F-FE36-43D3-AC89-12D1D55E3302}" type="presParOf" srcId="{3EB4EAC2-0F75-47CD-87FE-92778858D383}" destId="{9AEBA0C3-0C6A-43A8-A86C-8B3419C713B7}" srcOrd="2" destOrd="0" presId="urn:microsoft.com/office/officeart/2016/7/layout/VerticalHollowActionList"/>
    <dgm:cxn modelId="{5ADB2C8E-1F79-4A4D-8CA1-67A29FFBD43B}" type="presParOf" srcId="{9AEBA0C3-0C6A-43A8-A86C-8B3419C713B7}" destId="{70BA7359-8A5C-4101-8A61-1887D4660780}" srcOrd="0" destOrd="0" presId="urn:microsoft.com/office/officeart/2016/7/layout/VerticalHollowActionList"/>
    <dgm:cxn modelId="{655C9694-2C39-46A6-90B6-9B00219F8C3F}" type="presParOf" srcId="{9AEBA0C3-0C6A-43A8-A86C-8B3419C713B7}" destId="{CCDD3393-7C05-4DC5-9EA6-F41BC32AC087}" srcOrd="1" destOrd="0" presId="urn:microsoft.com/office/officeart/2016/7/layout/VerticalHollowActionList"/>
    <dgm:cxn modelId="{98C36290-D126-4578-B934-209C9937281F}" type="presParOf" srcId="{3EB4EAC2-0F75-47CD-87FE-92778858D383}" destId="{94200243-B5B7-47F9-8E87-016C75C597D6}" srcOrd="3" destOrd="0" presId="urn:microsoft.com/office/officeart/2016/7/layout/VerticalHollowActionList"/>
    <dgm:cxn modelId="{64C1FDEC-0299-41CA-B1CB-A057CF91D353}" type="presParOf" srcId="{3EB4EAC2-0F75-47CD-87FE-92778858D383}" destId="{140EA38B-F582-48DF-A0B0-FACCDD5FD752}" srcOrd="4" destOrd="0" presId="urn:microsoft.com/office/officeart/2016/7/layout/VerticalHollowActionList"/>
    <dgm:cxn modelId="{E5FF51AA-B26E-4D8E-9743-24742DDDB1A7}" type="presParOf" srcId="{140EA38B-F582-48DF-A0B0-FACCDD5FD752}" destId="{78F7D245-F838-46C0-9F88-FCFA230DA7D0}" srcOrd="0" destOrd="0" presId="urn:microsoft.com/office/officeart/2016/7/layout/VerticalHollowActionList"/>
    <dgm:cxn modelId="{D80BCD6F-421F-4CCD-9758-C17DC1190DFF}" type="presParOf" srcId="{140EA38B-F582-48DF-A0B0-FACCDD5FD752}" destId="{0EBDB8F8-F375-48CE-8BD5-D0C6FC515D94}" srcOrd="1" destOrd="0" presId="urn:microsoft.com/office/officeart/2016/7/layout/VerticalHollowActionList"/>
    <dgm:cxn modelId="{06BD00B5-2BC4-4614-A637-15C1594564D2}" type="presParOf" srcId="{3EB4EAC2-0F75-47CD-87FE-92778858D383}" destId="{0A41C08C-BB11-4AA3-8958-68670518B0E5}" srcOrd="5" destOrd="0" presId="urn:microsoft.com/office/officeart/2016/7/layout/VerticalHollowActionList"/>
    <dgm:cxn modelId="{48710126-0AD9-45C1-9ED4-FADE301B475B}" type="presParOf" srcId="{3EB4EAC2-0F75-47CD-87FE-92778858D383}" destId="{135E69F5-9431-44F1-B252-6DED6AB1E942}" srcOrd="6" destOrd="0" presId="urn:microsoft.com/office/officeart/2016/7/layout/VerticalHollowActionList"/>
    <dgm:cxn modelId="{D807C7AD-5BA3-4850-AB27-8660AE044DFC}" type="presParOf" srcId="{135E69F5-9431-44F1-B252-6DED6AB1E942}" destId="{4AE1D649-13AC-4A46-B8AE-89A11F85C05F}" srcOrd="0" destOrd="0" presId="urn:microsoft.com/office/officeart/2016/7/layout/VerticalHollowActionList"/>
    <dgm:cxn modelId="{3061514C-87AA-47C0-99A7-F30FC86D4093}" type="presParOf" srcId="{135E69F5-9431-44F1-B252-6DED6AB1E942}" destId="{FD17EB06-1539-46EB-8FDD-C6B109B3605D}" srcOrd="1" destOrd="0" presId="urn:microsoft.com/office/officeart/2016/7/layout/VerticalHollowActionList"/>
    <dgm:cxn modelId="{9CFD9C1C-FC1E-44F8-9359-39D6F8DE2C68}" type="presParOf" srcId="{3EB4EAC2-0F75-47CD-87FE-92778858D383}" destId="{A1264EA9-F90D-4270-B539-D444211B7887}" srcOrd="7" destOrd="0" presId="urn:microsoft.com/office/officeart/2016/7/layout/VerticalHollowActionList"/>
    <dgm:cxn modelId="{B3D63CAD-788A-488F-95AF-39DD0C777B2E}" type="presParOf" srcId="{3EB4EAC2-0F75-47CD-87FE-92778858D383}" destId="{9E52E23D-2392-47DB-8A25-049BA055FFFC}" srcOrd="8" destOrd="0" presId="urn:microsoft.com/office/officeart/2016/7/layout/VerticalHollowActionList"/>
    <dgm:cxn modelId="{40AC6D66-0FFA-40C8-A630-3567260EA6BA}" type="presParOf" srcId="{9E52E23D-2392-47DB-8A25-049BA055FFFC}" destId="{98CDCC3C-7270-4038-B010-16CE3B6E7F39}" srcOrd="0" destOrd="0" presId="urn:microsoft.com/office/officeart/2016/7/layout/VerticalHollowActionList"/>
    <dgm:cxn modelId="{BFB2AD6F-71C2-464B-A907-E80DC2496836}" type="presParOf" srcId="{9E52E23D-2392-47DB-8A25-049BA055FFFC}" destId="{84C3B773-D786-4191-9B46-703E8882EED8}" srcOrd="1" destOrd="0" presId="urn:microsoft.com/office/officeart/2016/7/layout/VerticalHollowActionList"/>
    <dgm:cxn modelId="{30B552DF-5BE8-4253-A8C1-D582360C66C2}" type="presParOf" srcId="{3EB4EAC2-0F75-47CD-87FE-92778858D383}" destId="{A6517C39-F2AB-4955-8895-7150AC7580EA}" srcOrd="9" destOrd="0" presId="urn:microsoft.com/office/officeart/2016/7/layout/VerticalHollowActionList"/>
    <dgm:cxn modelId="{D46AB838-C4C7-4731-8A56-2FBC55A76A88}" type="presParOf" srcId="{3EB4EAC2-0F75-47CD-87FE-92778858D383}" destId="{70F2AD85-375E-46DB-8DA0-DA238385BB0A}" srcOrd="10" destOrd="0" presId="urn:microsoft.com/office/officeart/2016/7/layout/VerticalHollowActionList"/>
    <dgm:cxn modelId="{CD7F138B-0A42-45BF-B746-82AB8CD328D2}" type="presParOf" srcId="{70F2AD85-375E-46DB-8DA0-DA238385BB0A}" destId="{11906495-875A-42AE-8E2A-B075CB31A9F1}" srcOrd="0" destOrd="0" presId="urn:microsoft.com/office/officeart/2016/7/layout/VerticalHollowActionList"/>
    <dgm:cxn modelId="{7810C8AF-794C-49F4-ABC1-1DC78834532B}" type="presParOf" srcId="{70F2AD85-375E-46DB-8DA0-DA238385BB0A}" destId="{A466B134-7C32-4375-BD80-CCCA63DFBDD0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E1570E-65A7-4028-BBD9-E00216E0D7AA}">
      <dsp:nvSpPr>
        <dsp:cNvPr id="0" name=""/>
        <dsp:cNvSpPr/>
      </dsp:nvSpPr>
      <dsp:spPr>
        <a:xfrm>
          <a:off x="0" y="0"/>
          <a:ext cx="5399524" cy="847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Business Problem</a:t>
          </a:r>
        </a:p>
      </dsp:txBody>
      <dsp:txXfrm>
        <a:off x="24827" y="24827"/>
        <a:ext cx="4385676" cy="797989"/>
      </dsp:txXfrm>
    </dsp:sp>
    <dsp:sp modelId="{7AC5DD8C-577D-430E-BF23-04C5719CB93B}">
      <dsp:nvSpPr>
        <dsp:cNvPr id="0" name=""/>
        <dsp:cNvSpPr/>
      </dsp:nvSpPr>
      <dsp:spPr>
        <a:xfrm>
          <a:off x="403211" y="965371"/>
          <a:ext cx="5399524" cy="847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Methodology</a:t>
          </a:r>
        </a:p>
      </dsp:txBody>
      <dsp:txXfrm>
        <a:off x="428038" y="990198"/>
        <a:ext cx="4395691" cy="797989"/>
      </dsp:txXfrm>
    </dsp:sp>
    <dsp:sp modelId="{F97BB3BC-8803-43CB-ACEE-B17D7A0F73EA}">
      <dsp:nvSpPr>
        <dsp:cNvPr id="0" name=""/>
        <dsp:cNvSpPr/>
      </dsp:nvSpPr>
      <dsp:spPr>
        <a:xfrm>
          <a:off x="806422" y="1930743"/>
          <a:ext cx="5399524" cy="847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Scraping</a:t>
          </a:r>
        </a:p>
      </dsp:txBody>
      <dsp:txXfrm>
        <a:off x="831249" y="1955570"/>
        <a:ext cx="4395691" cy="797989"/>
      </dsp:txXfrm>
    </dsp:sp>
    <dsp:sp modelId="{D8E49649-CE80-4C85-AF4D-26ADF2004E36}">
      <dsp:nvSpPr>
        <dsp:cNvPr id="0" name=""/>
        <dsp:cNvSpPr/>
      </dsp:nvSpPr>
      <dsp:spPr>
        <a:xfrm>
          <a:off x="1209633" y="2896115"/>
          <a:ext cx="5399524" cy="847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Insights</a:t>
          </a:r>
        </a:p>
      </dsp:txBody>
      <dsp:txXfrm>
        <a:off x="1234460" y="2920942"/>
        <a:ext cx="4395691" cy="797989"/>
      </dsp:txXfrm>
    </dsp:sp>
    <dsp:sp modelId="{5D68172D-8383-4D0D-8C72-F5C584984590}">
      <dsp:nvSpPr>
        <dsp:cNvPr id="0" name=""/>
        <dsp:cNvSpPr/>
      </dsp:nvSpPr>
      <dsp:spPr>
        <a:xfrm>
          <a:off x="1612845" y="3861487"/>
          <a:ext cx="5399524" cy="847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68000"/>
                <a:alpha val="9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90000"/>
                <a:lumMod val="95000"/>
              </a:schemeClr>
            </a:gs>
          </a:gsLst>
          <a:lin ang="5400000" scaled="1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Future State</a:t>
          </a:r>
        </a:p>
      </dsp:txBody>
      <dsp:txXfrm>
        <a:off x="1637672" y="3886314"/>
        <a:ext cx="4395691" cy="797989"/>
      </dsp:txXfrm>
    </dsp:sp>
    <dsp:sp modelId="{7CFCD627-52AA-4D4F-B986-B59F72E245BF}">
      <dsp:nvSpPr>
        <dsp:cNvPr id="0" name=""/>
        <dsp:cNvSpPr/>
      </dsp:nvSpPr>
      <dsp:spPr>
        <a:xfrm>
          <a:off x="4848556" y="619250"/>
          <a:ext cx="550968" cy="550968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4972524" y="619250"/>
        <a:ext cx="303032" cy="414603"/>
      </dsp:txXfrm>
    </dsp:sp>
    <dsp:sp modelId="{BEFB21F8-53E8-4DC4-B8AE-5F80DE5CC767}">
      <dsp:nvSpPr>
        <dsp:cNvPr id="0" name=""/>
        <dsp:cNvSpPr/>
      </dsp:nvSpPr>
      <dsp:spPr>
        <a:xfrm>
          <a:off x="5251767" y="1584622"/>
          <a:ext cx="550968" cy="550968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375735" y="1584622"/>
        <a:ext cx="303032" cy="414603"/>
      </dsp:txXfrm>
    </dsp:sp>
    <dsp:sp modelId="{D85947FC-B4EB-4AFD-B15B-BA624ACB1D95}">
      <dsp:nvSpPr>
        <dsp:cNvPr id="0" name=""/>
        <dsp:cNvSpPr/>
      </dsp:nvSpPr>
      <dsp:spPr>
        <a:xfrm>
          <a:off x="5654979" y="2535867"/>
          <a:ext cx="550968" cy="550968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5778947" y="2535867"/>
        <a:ext cx="303032" cy="414603"/>
      </dsp:txXfrm>
    </dsp:sp>
    <dsp:sp modelId="{434FE66B-C906-4E7A-ABB1-5F4DF93B6F22}">
      <dsp:nvSpPr>
        <dsp:cNvPr id="0" name=""/>
        <dsp:cNvSpPr/>
      </dsp:nvSpPr>
      <dsp:spPr>
        <a:xfrm>
          <a:off x="6058190" y="3510657"/>
          <a:ext cx="550968" cy="550968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6182158" y="3510657"/>
        <a:ext cx="303032" cy="4146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35418E-63ED-44C8-A3DE-2E19745E18F7}">
      <dsp:nvSpPr>
        <dsp:cNvPr id="0" name=""/>
        <dsp:cNvSpPr/>
      </dsp:nvSpPr>
      <dsp:spPr>
        <a:xfrm>
          <a:off x="2054" y="1213685"/>
          <a:ext cx="1629828" cy="228175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68" tIns="330200" rIns="127068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Identify metrics to solve business problems</a:t>
          </a:r>
        </a:p>
      </dsp:txBody>
      <dsp:txXfrm>
        <a:off x="2054" y="2080754"/>
        <a:ext cx="1629828" cy="1369055"/>
      </dsp:txXfrm>
    </dsp:sp>
    <dsp:sp modelId="{A6121A3C-5809-49A5-9D52-C1DC42DF3776}">
      <dsp:nvSpPr>
        <dsp:cNvPr id="0" name=""/>
        <dsp:cNvSpPr/>
      </dsp:nvSpPr>
      <dsp:spPr>
        <a:xfrm>
          <a:off x="474704" y="1441861"/>
          <a:ext cx="684527" cy="684527"/>
        </a:xfrm>
        <a:prstGeom prst="ellipse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68" tIns="12700" rIns="53368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1</a:t>
          </a:r>
        </a:p>
      </dsp:txBody>
      <dsp:txXfrm>
        <a:off x="574951" y="1542108"/>
        <a:ext cx="484033" cy="484033"/>
      </dsp:txXfrm>
    </dsp:sp>
    <dsp:sp modelId="{305FE56A-A3DC-4069-88DC-3D57A0E0C36E}">
      <dsp:nvSpPr>
        <dsp:cNvPr id="0" name=""/>
        <dsp:cNvSpPr/>
      </dsp:nvSpPr>
      <dsp:spPr>
        <a:xfrm>
          <a:off x="2054" y="3495373"/>
          <a:ext cx="1629828" cy="72"/>
        </a:xfrm>
        <a:prstGeom prst="rect">
          <a:avLst/>
        </a:prstGeom>
        <a:solidFill>
          <a:schemeClr val="accent6">
            <a:shade val="80000"/>
            <a:hueOff val="46143"/>
            <a:satOff val="-2805"/>
            <a:lumOff val="4238"/>
            <a:alphaOff val="0"/>
          </a:schemeClr>
        </a:solidFill>
        <a:ln w="22225" cap="rnd" cmpd="sng" algn="ctr">
          <a:solidFill>
            <a:schemeClr val="accent6">
              <a:shade val="80000"/>
              <a:hueOff val="46143"/>
              <a:satOff val="-2805"/>
              <a:lumOff val="42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7480BE-E1C2-451B-A6E9-58E752E81319}">
      <dsp:nvSpPr>
        <dsp:cNvPr id="0" name=""/>
        <dsp:cNvSpPr/>
      </dsp:nvSpPr>
      <dsp:spPr>
        <a:xfrm>
          <a:off x="1794865" y="1213685"/>
          <a:ext cx="1629828" cy="228175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68" tIns="330200" rIns="127068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Scrape AXS Events</a:t>
          </a:r>
        </a:p>
      </dsp:txBody>
      <dsp:txXfrm>
        <a:off x="1794865" y="2080754"/>
        <a:ext cx="1629828" cy="1369055"/>
      </dsp:txXfrm>
    </dsp:sp>
    <dsp:sp modelId="{688CD8A7-D710-4879-9ED2-811E97B72C6B}">
      <dsp:nvSpPr>
        <dsp:cNvPr id="0" name=""/>
        <dsp:cNvSpPr/>
      </dsp:nvSpPr>
      <dsp:spPr>
        <a:xfrm>
          <a:off x="2267515" y="1441861"/>
          <a:ext cx="684527" cy="684527"/>
        </a:xfrm>
        <a:prstGeom prst="ellipse">
          <a:avLst/>
        </a:prstGeom>
        <a:solidFill>
          <a:schemeClr val="accent6">
            <a:shade val="80000"/>
            <a:hueOff val="92285"/>
            <a:satOff val="-5611"/>
            <a:lumOff val="8475"/>
            <a:alphaOff val="0"/>
          </a:schemeClr>
        </a:solidFill>
        <a:ln w="22225" cap="rnd" cmpd="sng" algn="ctr">
          <a:solidFill>
            <a:schemeClr val="accent6">
              <a:shade val="80000"/>
              <a:hueOff val="92285"/>
              <a:satOff val="-5611"/>
              <a:lumOff val="84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68" tIns="12700" rIns="53368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2</a:t>
          </a:r>
        </a:p>
      </dsp:txBody>
      <dsp:txXfrm>
        <a:off x="2367762" y="1542108"/>
        <a:ext cx="484033" cy="484033"/>
      </dsp:txXfrm>
    </dsp:sp>
    <dsp:sp modelId="{EC7F1C0B-5B8B-44C0-A717-5FB2E94610D2}">
      <dsp:nvSpPr>
        <dsp:cNvPr id="0" name=""/>
        <dsp:cNvSpPr/>
      </dsp:nvSpPr>
      <dsp:spPr>
        <a:xfrm>
          <a:off x="1794865" y="3495373"/>
          <a:ext cx="1629828" cy="72"/>
        </a:xfrm>
        <a:prstGeom prst="rect">
          <a:avLst/>
        </a:prstGeom>
        <a:solidFill>
          <a:schemeClr val="accent6">
            <a:shade val="80000"/>
            <a:hueOff val="138428"/>
            <a:satOff val="-8416"/>
            <a:lumOff val="12713"/>
            <a:alphaOff val="0"/>
          </a:schemeClr>
        </a:solidFill>
        <a:ln w="22225" cap="rnd" cmpd="sng" algn="ctr">
          <a:solidFill>
            <a:schemeClr val="accent6">
              <a:shade val="80000"/>
              <a:hueOff val="138428"/>
              <a:satOff val="-8416"/>
              <a:lumOff val="127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ABC48F-3927-47C9-BE01-C450BE450420}">
      <dsp:nvSpPr>
        <dsp:cNvPr id="0" name=""/>
        <dsp:cNvSpPr/>
      </dsp:nvSpPr>
      <dsp:spPr>
        <a:xfrm>
          <a:off x="3587676" y="1213685"/>
          <a:ext cx="1629828" cy="228175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68" tIns="330200" rIns="127068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Clean Data</a:t>
          </a:r>
        </a:p>
      </dsp:txBody>
      <dsp:txXfrm>
        <a:off x="3587676" y="2080754"/>
        <a:ext cx="1629828" cy="1369055"/>
      </dsp:txXfrm>
    </dsp:sp>
    <dsp:sp modelId="{AB8C35A7-86FA-416B-B6FE-425BC7242690}">
      <dsp:nvSpPr>
        <dsp:cNvPr id="0" name=""/>
        <dsp:cNvSpPr/>
      </dsp:nvSpPr>
      <dsp:spPr>
        <a:xfrm>
          <a:off x="4060326" y="1441861"/>
          <a:ext cx="684527" cy="684527"/>
        </a:xfrm>
        <a:prstGeom prst="ellipse">
          <a:avLst/>
        </a:prstGeom>
        <a:solidFill>
          <a:schemeClr val="accent6">
            <a:shade val="80000"/>
            <a:hueOff val="184571"/>
            <a:satOff val="-11221"/>
            <a:lumOff val="16950"/>
            <a:alphaOff val="0"/>
          </a:schemeClr>
        </a:solidFill>
        <a:ln w="22225" cap="rnd" cmpd="sng" algn="ctr">
          <a:solidFill>
            <a:schemeClr val="accent6">
              <a:shade val="80000"/>
              <a:hueOff val="184571"/>
              <a:satOff val="-11221"/>
              <a:lumOff val="1695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68" tIns="12700" rIns="53368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3</a:t>
          </a:r>
        </a:p>
      </dsp:txBody>
      <dsp:txXfrm>
        <a:off x="4160573" y="1542108"/>
        <a:ext cx="484033" cy="484033"/>
      </dsp:txXfrm>
    </dsp:sp>
    <dsp:sp modelId="{569D77B5-9DC9-4AB4-BAF3-CB5998C2F933}">
      <dsp:nvSpPr>
        <dsp:cNvPr id="0" name=""/>
        <dsp:cNvSpPr/>
      </dsp:nvSpPr>
      <dsp:spPr>
        <a:xfrm>
          <a:off x="3587676" y="3495373"/>
          <a:ext cx="1629828" cy="72"/>
        </a:xfrm>
        <a:prstGeom prst="rect">
          <a:avLst/>
        </a:prstGeom>
        <a:solidFill>
          <a:schemeClr val="accent6">
            <a:shade val="80000"/>
            <a:hueOff val="230714"/>
            <a:satOff val="-14026"/>
            <a:lumOff val="21188"/>
            <a:alphaOff val="0"/>
          </a:schemeClr>
        </a:solidFill>
        <a:ln w="22225" cap="rnd" cmpd="sng" algn="ctr">
          <a:solidFill>
            <a:schemeClr val="accent6">
              <a:shade val="80000"/>
              <a:hueOff val="230714"/>
              <a:satOff val="-14026"/>
              <a:lumOff val="211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51F687-8D80-453B-9DD1-832317352BC4}">
      <dsp:nvSpPr>
        <dsp:cNvPr id="0" name=""/>
        <dsp:cNvSpPr/>
      </dsp:nvSpPr>
      <dsp:spPr>
        <a:xfrm>
          <a:off x="5380487" y="1213685"/>
          <a:ext cx="1629828" cy="2281759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68" tIns="330200" rIns="127068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Visualize Insights</a:t>
          </a:r>
        </a:p>
      </dsp:txBody>
      <dsp:txXfrm>
        <a:off x="5380487" y="2080754"/>
        <a:ext cx="1629828" cy="1369055"/>
      </dsp:txXfrm>
    </dsp:sp>
    <dsp:sp modelId="{18081994-CFA9-41DF-976E-9357A784AC0E}">
      <dsp:nvSpPr>
        <dsp:cNvPr id="0" name=""/>
        <dsp:cNvSpPr/>
      </dsp:nvSpPr>
      <dsp:spPr>
        <a:xfrm>
          <a:off x="5853137" y="1441861"/>
          <a:ext cx="684527" cy="684527"/>
        </a:xfrm>
        <a:prstGeom prst="ellipse">
          <a:avLst/>
        </a:prstGeom>
        <a:solidFill>
          <a:schemeClr val="accent6">
            <a:shade val="80000"/>
            <a:hueOff val="276856"/>
            <a:satOff val="-16832"/>
            <a:lumOff val="25425"/>
            <a:alphaOff val="0"/>
          </a:schemeClr>
        </a:solidFill>
        <a:ln w="22225" cap="rnd" cmpd="sng" algn="ctr">
          <a:solidFill>
            <a:schemeClr val="accent6">
              <a:shade val="80000"/>
              <a:hueOff val="276856"/>
              <a:satOff val="-16832"/>
              <a:lumOff val="254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68" tIns="12700" rIns="53368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4</a:t>
          </a:r>
        </a:p>
      </dsp:txBody>
      <dsp:txXfrm>
        <a:off x="5953384" y="1542108"/>
        <a:ext cx="484033" cy="484033"/>
      </dsp:txXfrm>
    </dsp:sp>
    <dsp:sp modelId="{5CD9F686-388F-44AC-A5F8-99B2BEA5A9F0}">
      <dsp:nvSpPr>
        <dsp:cNvPr id="0" name=""/>
        <dsp:cNvSpPr/>
      </dsp:nvSpPr>
      <dsp:spPr>
        <a:xfrm>
          <a:off x="5380487" y="3495373"/>
          <a:ext cx="1629828" cy="72"/>
        </a:xfrm>
        <a:prstGeom prst="rect">
          <a:avLst/>
        </a:prstGeom>
        <a:solidFill>
          <a:schemeClr val="accent6">
            <a:shade val="80000"/>
            <a:hueOff val="322999"/>
            <a:satOff val="-19637"/>
            <a:lumOff val="29663"/>
            <a:alphaOff val="0"/>
          </a:schemeClr>
        </a:solidFill>
        <a:ln w="22225" cap="rnd" cmpd="sng" algn="ctr">
          <a:solidFill>
            <a:schemeClr val="accent6">
              <a:shade val="80000"/>
              <a:hueOff val="322999"/>
              <a:satOff val="-19637"/>
              <a:lumOff val="296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D7299-F05B-49A6-89E3-FEA6C229A426}">
      <dsp:nvSpPr>
        <dsp:cNvPr id="0" name=""/>
        <dsp:cNvSpPr/>
      </dsp:nvSpPr>
      <dsp:spPr>
        <a:xfrm>
          <a:off x="1402474" y="574"/>
          <a:ext cx="5609896" cy="74729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Organize data for consumers to more easily plan events and purchases</a:t>
          </a:r>
        </a:p>
      </dsp:txBody>
      <dsp:txXfrm>
        <a:off x="1402474" y="574"/>
        <a:ext cx="5609896" cy="747298"/>
      </dsp:txXfrm>
    </dsp:sp>
    <dsp:sp modelId="{1F212B57-9FB3-439A-91B9-7F811585DB8B}">
      <dsp:nvSpPr>
        <dsp:cNvPr id="0" name=""/>
        <dsp:cNvSpPr/>
      </dsp:nvSpPr>
      <dsp:spPr>
        <a:xfrm>
          <a:off x="0" y="574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Organize</a:t>
          </a:r>
        </a:p>
      </dsp:txBody>
      <dsp:txXfrm>
        <a:off x="0" y="574"/>
        <a:ext cx="1402474" cy="747298"/>
      </dsp:txXfrm>
    </dsp:sp>
    <dsp:sp modelId="{CCDD3393-7C05-4DC5-9EA6-F41BC32AC087}">
      <dsp:nvSpPr>
        <dsp:cNvPr id="0" name=""/>
        <dsp:cNvSpPr/>
      </dsp:nvSpPr>
      <dsp:spPr>
        <a:xfrm>
          <a:off x="1402474" y="792711"/>
          <a:ext cx="5609896" cy="747298"/>
        </a:xfrm>
        <a:prstGeom prst="rect">
          <a:avLst/>
        </a:prstGeom>
        <a:solidFill>
          <a:schemeClr val="accent3">
            <a:hueOff val="-1680516"/>
            <a:satOff val="-9466"/>
            <a:lumOff val="3490"/>
            <a:alphaOff val="0"/>
          </a:schemeClr>
        </a:solidFill>
        <a:ln w="22225" cap="rnd" cmpd="sng" algn="ctr">
          <a:solidFill>
            <a:schemeClr val="accent3">
              <a:hueOff val="-1680516"/>
              <a:satOff val="-9466"/>
              <a:lumOff val="3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Map locations of concerts</a:t>
          </a:r>
        </a:p>
      </dsp:txBody>
      <dsp:txXfrm>
        <a:off x="1402474" y="792711"/>
        <a:ext cx="5609896" cy="747298"/>
      </dsp:txXfrm>
    </dsp:sp>
    <dsp:sp modelId="{70BA7359-8A5C-4101-8A61-1887D4660780}">
      <dsp:nvSpPr>
        <dsp:cNvPr id="0" name=""/>
        <dsp:cNvSpPr/>
      </dsp:nvSpPr>
      <dsp:spPr>
        <a:xfrm>
          <a:off x="0" y="792711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-1680516"/>
              <a:satOff val="-9466"/>
              <a:lumOff val="3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Map</a:t>
          </a:r>
        </a:p>
      </dsp:txBody>
      <dsp:txXfrm>
        <a:off x="0" y="792711"/>
        <a:ext cx="1402474" cy="747298"/>
      </dsp:txXfrm>
    </dsp:sp>
    <dsp:sp modelId="{0EBDB8F8-F375-48CE-8BD5-D0C6FC515D94}">
      <dsp:nvSpPr>
        <dsp:cNvPr id="0" name=""/>
        <dsp:cNvSpPr/>
      </dsp:nvSpPr>
      <dsp:spPr>
        <a:xfrm>
          <a:off x="1402474" y="1584847"/>
          <a:ext cx="5609896" cy="747298"/>
        </a:xfrm>
        <a:prstGeom prst="rect">
          <a:avLst/>
        </a:prstGeom>
        <a:solidFill>
          <a:schemeClr val="accent3">
            <a:hueOff val="-3361033"/>
            <a:satOff val="-18932"/>
            <a:lumOff val="6980"/>
            <a:alphaOff val="0"/>
          </a:schemeClr>
        </a:solidFill>
        <a:ln w="22225" cap="rnd" cmpd="sng" algn="ctr">
          <a:solidFill>
            <a:schemeClr val="accent3">
              <a:hueOff val="-3361033"/>
              <a:satOff val="-18932"/>
              <a:lumOff val="6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Incorporate Spotify API to alert consumers of similar concerts</a:t>
          </a:r>
        </a:p>
      </dsp:txBody>
      <dsp:txXfrm>
        <a:off x="1402474" y="1584847"/>
        <a:ext cx="5609896" cy="747298"/>
      </dsp:txXfrm>
    </dsp:sp>
    <dsp:sp modelId="{78F7D245-F838-46C0-9F88-FCFA230DA7D0}">
      <dsp:nvSpPr>
        <dsp:cNvPr id="0" name=""/>
        <dsp:cNvSpPr/>
      </dsp:nvSpPr>
      <dsp:spPr>
        <a:xfrm>
          <a:off x="0" y="1584847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-3361033"/>
              <a:satOff val="-18932"/>
              <a:lumOff val="6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Incorporate</a:t>
          </a:r>
        </a:p>
      </dsp:txBody>
      <dsp:txXfrm>
        <a:off x="0" y="1584847"/>
        <a:ext cx="1402474" cy="747298"/>
      </dsp:txXfrm>
    </dsp:sp>
    <dsp:sp modelId="{FD17EB06-1539-46EB-8FDD-C6B109B3605D}">
      <dsp:nvSpPr>
        <dsp:cNvPr id="0" name=""/>
        <dsp:cNvSpPr/>
      </dsp:nvSpPr>
      <dsp:spPr>
        <a:xfrm>
          <a:off x="1402474" y="2376984"/>
          <a:ext cx="5609896" cy="747298"/>
        </a:xfrm>
        <a:prstGeom prst="rect">
          <a:avLst/>
        </a:prstGeom>
        <a:solidFill>
          <a:schemeClr val="accent3">
            <a:hueOff val="-5041549"/>
            <a:satOff val="-28398"/>
            <a:lumOff val="10471"/>
            <a:alphaOff val="0"/>
          </a:schemeClr>
        </a:solidFill>
        <a:ln w="22225" cap="rnd" cmpd="sng" algn="ctr">
          <a:solidFill>
            <a:schemeClr val="accent3">
              <a:hueOff val="-5041549"/>
              <a:satOff val="-28398"/>
              <a:lumOff val="10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Combine with larger ticket sites to have a larger sample of events</a:t>
          </a:r>
        </a:p>
      </dsp:txBody>
      <dsp:txXfrm>
        <a:off x="1402474" y="2376984"/>
        <a:ext cx="5609896" cy="747298"/>
      </dsp:txXfrm>
    </dsp:sp>
    <dsp:sp modelId="{4AE1D649-13AC-4A46-B8AE-89A11F85C05F}">
      <dsp:nvSpPr>
        <dsp:cNvPr id="0" name=""/>
        <dsp:cNvSpPr/>
      </dsp:nvSpPr>
      <dsp:spPr>
        <a:xfrm>
          <a:off x="0" y="2376984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-5041549"/>
              <a:satOff val="-28398"/>
              <a:lumOff val="10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Combine</a:t>
          </a:r>
        </a:p>
      </dsp:txBody>
      <dsp:txXfrm>
        <a:off x="0" y="2376984"/>
        <a:ext cx="1402474" cy="747298"/>
      </dsp:txXfrm>
    </dsp:sp>
    <dsp:sp modelId="{84C3B773-D786-4191-9B46-703E8882EED8}">
      <dsp:nvSpPr>
        <dsp:cNvPr id="0" name=""/>
        <dsp:cNvSpPr/>
      </dsp:nvSpPr>
      <dsp:spPr>
        <a:xfrm>
          <a:off x="1402474" y="3169120"/>
          <a:ext cx="5609896" cy="747298"/>
        </a:xfrm>
        <a:prstGeom prst="rect">
          <a:avLst/>
        </a:prstGeom>
        <a:solidFill>
          <a:schemeClr val="accent3">
            <a:hueOff val="-6722065"/>
            <a:satOff val="-37864"/>
            <a:lumOff val="13961"/>
            <a:alphaOff val="0"/>
          </a:schemeClr>
        </a:solidFill>
        <a:ln w="22225" cap="rnd" cmpd="sng" algn="ctr">
          <a:solidFill>
            <a:schemeClr val="accent3">
              <a:hueOff val="-6722065"/>
              <a:satOff val="-37864"/>
              <a:lumOff val="13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Perform analysis for sporting events, comedy, and theatre</a:t>
          </a:r>
        </a:p>
      </dsp:txBody>
      <dsp:txXfrm>
        <a:off x="1402474" y="3169120"/>
        <a:ext cx="5609896" cy="747298"/>
      </dsp:txXfrm>
    </dsp:sp>
    <dsp:sp modelId="{98CDCC3C-7270-4038-B010-16CE3B6E7F39}">
      <dsp:nvSpPr>
        <dsp:cNvPr id="0" name=""/>
        <dsp:cNvSpPr/>
      </dsp:nvSpPr>
      <dsp:spPr>
        <a:xfrm>
          <a:off x="0" y="3169120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-6722065"/>
              <a:satOff val="-37864"/>
              <a:lumOff val="13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Perform</a:t>
          </a:r>
        </a:p>
      </dsp:txBody>
      <dsp:txXfrm>
        <a:off x="0" y="3169120"/>
        <a:ext cx="1402474" cy="747298"/>
      </dsp:txXfrm>
    </dsp:sp>
    <dsp:sp modelId="{A466B134-7C32-4375-BD80-CCCA63DFBDD0}">
      <dsp:nvSpPr>
        <dsp:cNvPr id="0" name=""/>
        <dsp:cNvSpPr/>
      </dsp:nvSpPr>
      <dsp:spPr>
        <a:xfrm>
          <a:off x="1402474" y="3961257"/>
          <a:ext cx="5609896" cy="747298"/>
        </a:xfrm>
        <a:prstGeom prst="rect">
          <a:avLst/>
        </a:prstGeom>
        <a:solidFill>
          <a:schemeClr val="accent3">
            <a:hueOff val="-8402582"/>
            <a:satOff val="-47330"/>
            <a:lumOff val="17451"/>
            <a:alphaOff val="0"/>
          </a:schemeClr>
        </a:solidFill>
        <a:ln w="22225" cap="rnd" cmpd="sng" algn="ctr">
          <a:solidFill>
            <a:schemeClr val="accent3">
              <a:hueOff val="-8402582"/>
              <a:satOff val="-47330"/>
              <a:lumOff val="17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848" tIns="189814" rIns="108848" bIns="189814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Continuously collect information to predict future occurrences against historical data</a:t>
          </a:r>
        </a:p>
      </dsp:txBody>
      <dsp:txXfrm>
        <a:off x="1402474" y="3961257"/>
        <a:ext cx="5609896" cy="747298"/>
      </dsp:txXfrm>
    </dsp:sp>
    <dsp:sp modelId="{11906495-875A-42AE-8E2A-B075CB31A9F1}">
      <dsp:nvSpPr>
        <dsp:cNvPr id="0" name=""/>
        <dsp:cNvSpPr/>
      </dsp:nvSpPr>
      <dsp:spPr>
        <a:xfrm>
          <a:off x="0" y="3961257"/>
          <a:ext cx="1402474" cy="7472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-8402582"/>
              <a:satOff val="-47330"/>
              <a:lumOff val="17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214" tIns="73816" rIns="74214" bIns="7381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Collect</a:t>
          </a:r>
        </a:p>
      </dsp:txBody>
      <dsp:txXfrm>
        <a:off x="0" y="3961257"/>
        <a:ext cx="1402474" cy="747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6E6BF-ACA8-49CC-9FCD-C11C914374D9}" type="datetimeFigureOut">
              <a:rPr lang="en-US" smtClean="0"/>
              <a:t>2/14/2018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8090B-48F0-4E27-85C1-0DA94529A1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Site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8090B-48F0-4E27-85C1-0DA94529A1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45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SCRAPED – only 53 observations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8090B-48F0-4E27-85C1-0DA94529A1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41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CAPTCHA</a:t>
            </a:r>
          </a:p>
          <a:p>
            <a:r>
              <a:rPr lang="en-US" dirty="0"/>
              <a:t>VPN</a:t>
            </a:r>
          </a:p>
          <a:p>
            <a:r>
              <a:rPr lang="en-US" dirty="0"/>
              <a:t>MOTION CAPTCHA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8090B-48F0-4E27-85C1-0DA94529A1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74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CHANGING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8090B-48F0-4E27-85C1-0DA94529A1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41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88C45-78CF-4861-9228-F0A2978E6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AXS Event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D274F2-1995-4BA3-BCE1-58B1A3B244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Kweku Ulzen</a:t>
            </a:r>
          </a:p>
          <a:p>
            <a:r>
              <a:rPr lang="en-US" dirty="0"/>
              <a:t>NYC Data Science Academy: Cohort #12</a:t>
            </a:r>
          </a:p>
        </p:txBody>
      </p:sp>
    </p:spTree>
    <p:extLst>
      <p:ext uri="{BB962C8B-B14F-4D97-AF65-F5344CB8AC3E}">
        <p14:creationId xmlns:p14="http://schemas.microsoft.com/office/powerpoint/2010/main" val="4111042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C7F9-51C1-4B2F-B7D8-0A0EF3B29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Cleansing Tasks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7EFBD61-6964-4C25-A823-D4AB5947AF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3548"/>
              </p:ext>
            </p:extLst>
          </p:nvPr>
        </p:nvGraphicFramePr>
        <p:xfrm>
          <a:off x="581025" y="2181225"/>
          <a:ext cx="11029950" cy="433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8682">
                  <a:extLst>
                    <a:ext uri="{9D8B030D-6E8A-4147-A177-3AD203B41FA5}">
                      <a16:colId xmlns:a16="http://schemas.microsoft.com/office/drawing/2014/main" val="2732033191"/>
                    </a:ext>
                  </a:extLst>
                </a:gridCol>
                <a:gridCol w="7001268">
                  <a:extLst>
                    <a:ext uri="{9D8B030D-6E8A-4147-A177-3AD203B41FA5}">
                      <a16:colId xmlns:a16="http://schemas.microsoft.com/office/drawing/2014/main" val="27921257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897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Combine dates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Apply </a:t>
                      </a:r>
                      <a:r>
                        <a:rPr lang="en-US" dirty="0" err="1"/>
                        <a:t>to_datetime</a:t>
                      </a:r>
                      <a:r>
                        <a:rPr lang="en-US" dirty="0"/>
                        <a:t> function to combine independent month day and year features; create Boolean weekend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382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Remove duplicates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 err="1"/>
                        <a:t>df.drop_duplicates</a:t>
                      </a:r>
                      <a:r>
                        <a:rPr lang="en-US" i="1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082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Remove commas from 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Regex replace ‘,’ with ‘’ on desired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644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Split performers on key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Regex split on ‘with’ | ‘*:’ | ‘and’ in a reversed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234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Remove extra characters from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Split on ‘- ‘ to remove city from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236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Convert string time to a time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Apply </a:t>
                      </a:r>
                      <a:r>
                        <a:rPr lang="en-US" dirty="0" err="1"/>
                        <a:t>to_datetime</a:t>
                      </a:r>
                      <a:r>
                        <a:rPr lang="en-US" dirty="0"/>
                        <a:t>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730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Remove extra characters from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Regex split on ‘ – ’ | ‘starting from: ’ to eliminate non-numeric characters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260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Split price into low and high column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new columns in </a:t>
                      </a:r>
                      <a:r>
                        <a:rPr lang="en-US" dirty="0" err="1"/>
                        <a:t>dataframe</a:t>
                      </a:r>
                      <a:r>
                        <a:rPr lang="en-US" dirty="0"/>
                        <a:t> for items in columns created from split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31870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dirty="0"/>
                        <a:t>Reorder columns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Send column names to list and manipulate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06177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en-US" dirty="0"/>
                        <a:t>Visualize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Plotly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3371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0167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4DF9D-6F70-4447-B1E4-A96C66634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  <p:pic>
        <p:nvPicPr>
          <p:cNvPr id="2052" name="Picture 4" descr="https://upload.wikimedia.org/wikipedia/commons/3/37/Plotly-logo-01-square.png">
            <a:extLst>
              <a:ext uri="{FF2B5EF4-FFF2-40B4-BE49-F238E27FC236}">
                <a16:creationId xmlns:a16="http://schemas.microsoft.com/office/drawing/2014/main" id="{7EE272D2-CDA1-4774-83B6-506B40A56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2589" y="2362658"/>
            <a:ext cx="3708219" cy="358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FCF0C4-CCF6-4E29-B2CB-BDA6A32724B5}"/>
              </a:ext>
            </a:extLst>
          </p:cNvPr>
          <p:cNvSpPr txBox="1"/>
          <p:nvPr/>
        </p:nvSpPr>
        <p:spPr>
          <a:xfrm>
            <a:off x="581192" y="2406322"/>
            <a:ext cx="491737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Ticket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Best weekdays for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Well represented venues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Artist concert opportunities</a:t>
            </a:r>
          </a:p>
        </p:txBody>
      </p:sp>
    </p:spTree>
    <p:extLst>
      <p:ext uri="{BB962C8B-B14F-4D97-AF65-F5344CB8AC3E}">
        <p14:creationId xmlns:p14="http://schemas.microsoft.com/office/powerpoint/2010/main" val="421154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0DBD4729-DBDF-40A6-9BA4-E4C97EF6DD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55125130-F4AB-465E-8AE2-E583FCAAB2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E0BA65A2-0302-4468-ADA7-9EC3F9593F5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1259A422-0023-4292-8200-E080556F30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A2413CA5-4739-4BC9-8BB3-B0A4928D31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Add-in 5" title="Plotly D3.js Charts for Powerpoint and Excel">
                <a:extLst>
                  <a:ext uri="{FF2B5EF4-FFF2-40B4-BE49-F238E27FC236}">
                    <a16:creationId xmlns:a16="http://schemas.microsoft.com/office/drawing/2014/main" id="{B0170515-5E4D-437D-AE7A-F9D57DEB4E6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50671179"/>
                  </p:ext>
                </p:extLst>
              </p:nvPr>
            </p:nvGraphicFramePr>
            <p:xfrm>
              <a:off x="1371992" y="548640"/>
              <a:ext cx="9930745" cy="573785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Add-in 5" title="Plotly D3.js Charts for Powerpoint and Excel">
                <a:extLst>
                  <a:ext uri="{FF2B5EF4-FFF2-40B4-BE49-F238E27FC236}">
                    <a16:creationId xmlns:a16="http://schemas.microsoft.com/office/drawing/2014/main" id="{B0170515-5E4D-437D-AE7A-F9D57DEB4E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1992" y="548640"/>
                <a:ext cx="9930745" cy="5737859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A8FB0C42-B52E-4AC5-9EF3-3323A9FC1811}"/>
              </a:ext>
            </a:extLst>
          </p:cNvPr>
          <p:cNvSpPr txBox="1"/>
          <p:nvPr/>
        </p:nvSpPr>
        <p:spPr>
          <a:xfrm>
            <a:off x="716043" y="562780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5DB0C4-D69B-4B2E-B398-F176C201B24C}"/>
              </a:ext>
            </a:extLst>
          </p:cNvPr>
          <p:cNvSpPr txBox="1"/>
          <p:nvPr/>
        </p:nvSpPr>
        <p:spPr>
          <a:xfrm rot="16200000">
            <a:off x="772998" y="3629320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108489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0DBD4729-DBDF-40A6-9BA4-E4C97EF6DD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55125130-F4AB-465E-8AE2-E583FCAAB2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E0BA65A2-0302-4468-ADA7-9EC3F9593F5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1259A422-0023-4292-8200-E080556F30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A2413CA5-4739-4BC9-8BB3-B0A4928D31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Plotly D3.js Charts for Powerpoint and Excel">
                <a:extLst>
                  <a:ext uri="{FF2B5EF4-FFF2-40B4-BE49-F238E27FC236}">
                    <a16:creationId xmlns:a16="http://schemas.microsoft.com/office/drawing/2014/main" id="{B673B618-7BEE-4367-B990-19DE61B007B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52412367"/>
                  </p:ext>
                </p:extLst>
              </p:nvPr>
            </p:nvGraphicFramePr>
            <p:xfrm>
              <a:off x="1607664" y="501506"/>
              <a:ext cx="9553672" cy="58293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Plotly D3.js Charts for Powerpoint and Excel">
                <a:extLst>
                  <a:ext uri="{FF2B5EF4-FFF2-40B4-BE49-F238E27FC236}">
                    <a16:creationId xmlns:a16="http://schemas.microsoft.com/office/drawing/2014/main" id="{B673B618-7BEE-4367-B990-19DE61B007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7664" y="501506"/>
                <a:ext cx="9553672" cy="58293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E9FE972-23D9-41FD-B837-6FDD1A3F38E2}"/>
              </a:ext>
            </a:extLst>
          </p:cNvPr>
          <p:cNvSpPr txBox="1"/>
          <p:nvPr/>
        </p:nvSpPr>
        <p:spPr>
          <a:xfrm rot="16200000">
            <a:off x="1031705" y="3622782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2D29FF-7CF6-484F-94FC-99AB78D21329}"/>
              </a:ext>
            </a:extLst>
          </p:cNvPr>
          <p:cNvSpPr txBox="1"/>
          <p:nvPr/>
        </p:nvSpPr>
        <p:spPr>
          <a:xfrm>
            <a:off x="609259" y="5495827"/>
            <a:ext cx="104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Weekday</a:t>
            </a:r>
          </a:p>
        </p:txBody>
      </p:sp>
    </p:spTree>
    <p:extLst>
      <p:ext uri="{BB962C8B-B14F-4D97-AF65-F5344CB8AC3E}">
        <p14:creationId xmlns:p14="http://schemas.microsoft.com/office/powerpoint/2010/main" val="149102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0DBD4729-DBDF-40A6-9BA4-E4C97EF6DD3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55125130-F4AB-465E-8AE2-E583FCAAB2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E0BA65A2-0302-4468-ADA7-9EC3F9593F5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1259A422-0023-4292-8200-E080556F30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A2413CA5-4739-4BC9-8BB3-B0A4928D314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Add-in 2" title="Plotly D3.js Charts for Powerpoint and Excel">
                <a:extLst>
                  <a:ext uri="{FF2B5EF4-FFF2-40B4-BE49-F238E27FC236}">
                    <a16:creationId xmlns:a16="http://schemas.microsoft.com/office/drawing/2014/main" id="{CB3CEE04-C929-438D-AB12-E217A4B6F85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9616723"/>
                  </p:ext>
                </p:extLst>
              </p:nvPr>
            </p:nvGraphicFramePr>
            <p:xfrm>
              <a:off x="1687320" y="514232"/>
              <a:ext cx="8437068" cy="58293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" name="Add-in 2" title="Plotly D3.js Charts for Powerpoint and Excel">
                <a:extLst>
                  <a:ext uri="{FF2B5EF4-FFF2-40B4-BE49-F238E27FC236}">
                    <a16:creationId xmlns:a16="http://schemas.microsoft.com/office/drawing/2014/main" id="{CB3CEE04-C929-438D-AB12-E217A4B6F8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7320" y="514232"/>
                <a:ext cx="8437068" cy="58293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724674AF-C753-48C8-BDE2-52510B6E6CAD}"/>
              </a:ext>
            </a:extLst>
          </p:cNvPr>
          <p:cNvSpPr txBox="1"/>
          <p:nvPr/>
        </p:nvSpPr>
        <p:spPr>
          <a:xfrm>
            <a:off x="10083921" y="548640"/>
            <a:ext cx="1661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Events by Venue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2D8F2-6A84-4A6A-BEE8-A55E69413588}"/>
              </a:ext>
            </a:extLst>
          </p:cNvPr>
          <p:cNvSpPr txBox="1"/>
          <p:nvPr/>
        </p:nvSpPr>
        <p:spPr>
          <a:xfrm rot="16200000">
            <a:off x="1112363" y="3667027"/>
            <a:ext cx="782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B78FFC-29FC-4842-9075-ABC747B4C5A0}"/>
              </a:ext>
            </a:extLst>
          </p:cNvPr>
          <p:cNvSpPr txBox="1"/>
          <p:nvPr/>
        </p:nvSpPr>
        <p:spPr>
          <a:xfrm>
            <a:off x="834884" y="5882326"/>
            <a:ext cx="750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Venue</a:t>
            </a:r>
          </a:p>
        </p:txBody>
      </p:sp>
    </p:spTree>
    <p:extLst>
      <p:ext uri="{BB962C8B-B14F-4D97-AF65-F5344CB8AC3E}">
        <p14:creationId xmlns:p14="http://schemas.microsoft.com/office/powerpoint/2010/main" val="3465779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535DAA1-B7FB-41AB-BA45-ECFC99D8274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9">
            <a:extLst>
              <a:ext uri="{FF2B5EF4-FFF2-40B4-BE49-F238E27FC236}">
                <a16:creationId xmlns:a16="http://schemas.microsoft.com/office/drawing/2014/main" id="{055ECC91-C3AB-4ACB-AFDF-925300CEA53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4" cy="5936922"/>
            <a:chOff x="446533" y="453643"/>
            <a:chExt cx="11298934" cy="5936922"/>
          </a:xfrm>
        </p:grpSpPr>
        <p:sp>
          <p:nvSpPr>
            <p:cNvPr id="26" name="Rectangle 20">
              <a:extLst>
                <a:ext uri="{FF2B5EF4-FFF2-40B4-BE49-F238E27FC236}">
                  <a16:creationId xmlns:a16="http://schemas.microsoft.com/office/drawing/2014/main" id="{A3EC344B-E4D2-4F05-86FF-A2109058CF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3" y="4199467"/>
              <a:ext cx="11296733" cy="21910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6D225CEC-19E5-40D0-B1CE-4E884C9C17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2">
              <a:extLst>
                <a:ext uri="{FF2B5EF4-FFF2-40B4-BE49-F238E27FC236}">
                  <a16:creationId xmlns:a16="http://schemas.microsoft.com/office/drawing/2014/main" id="{9E51D150-D0BE-47A3-AA5B-3F71488E55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F873D1-568B-4D8E-AF50-0382A71140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A close up of a sign&#10;&#10;Description generated with high confidence">
            <a:extLst>
              <a:ext uri="{FF2B5EF4-FFF2-40B4-BE49-F238E27FC236}">
                <a16:creationId xmlns:a16="http://schemas.microsoft.com/office/drawing/2014/main" id="{4BD66787-6E6C-4A77-A7BF-D7A49C88C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742" r="-1" b="8466"/>
          <a:stretch/>
        </p:blipFill>
        <p:spPr>
          <a:xfrm>
            <a:off x="446532" y="599725"/>
            <a:ext cx="11292143" cy="35572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F33E2D-8790-4ADE-A9EF-FA485C48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000698"/>
            <a:ext cx="10993549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Opportunities</a:t>
            </a:r>
          </a:p>
        </p:txBody>
      </p:sp>
    </p:spTree>
    <p:extLst>
      <p:ext uri="{BB962C8B-B14F-4D97-AF65-F5344CB8AC3E}">
        <p14:creationId xmlns:p14="http://schemas.microsoft.com/office/powerpoint/2010/main" val="2011754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F28DDD-9641-43BA-944D-79B0687051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2BAD4C-6EA9-4F10-92D4-A1C8C53DAE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AA2954-062E-4B72-A97B-0B066FB156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D5F866-AD72-475A-B6C6-54E4577D4A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CA29A6-E0B1-40CD-ADF7-7B8E932A322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510EEF-BE36-46C3-BC67-72F5814F1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Future State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218529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1222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5F28DDD-9641-43BA-944D-79B0687051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02BAD4C-6EA9-4F10-92D4-A1C8C53DAE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AA2954-062E-4B72-A97B-0B066FB156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DD5F866-AD72-475A-B6C6-54E4577D4A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0CA29A6-E0B1-40CD-ADF7-7B8E932A322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2D474-D1C4-4AA8-A093-96827FAF4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Agenda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7861375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9158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ADDB9E1-AB12-462E-8E0D-83CA31C6EB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14040EB-4842-44D5-9380-BDF41FB7BA8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C076E08-C160-41E7-8D09-E2436B5917C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02BCE7C-4E97-4627-9FD1-DD7B633E558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5A65B62-07C4-4876-A101-9C85F48A02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https://axs.hrmdirect.com/employment/filegen.php?orgId=enc-13.1310005561310&amp;fn=b3JnX2xvZ28">
            <a:extLst>
              <a:ext uri="{FF2B5EF4-FFF2-40B4-BE49-F238E27FC236}">
                <a16:creationId xmlns:a16="http://schemas.microsoft.com/office/drawing/2014/main" id="{5690A383-86FB-4708-838F-94F4AF4C43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61870" y="4253024"/>
            <a:ext cx="5123710" cy="2093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7B0C86-AE90-4E05-A42D-D08E8D1D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About AXS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24990-C79A-4792-87BC-73A9C171B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900"/>
            <a:ext cx="7183597" cy="3252678"/>
          </a:xfrm>
        </p:spPr>
        <p:txBody>
          <a:bodyPr>
            <a:normAutofit/>
          </a:bodyPr>
          <a:lstStyle/>
          <a:p>
            <a:r>
              <a:rPr lang="en-US" dirty="0"/>
              <a:t>AXS is a digital marketing platform for purchasing tickets for sports and entertainment events in the US, and overseas.</a:t>
            </a:r>
          </a:p>
          <a:p>
            <a:r>
              <a:rPr lang="en-US" dirty="0"/>
              <a:t>Partner with promoters and venues to sell tickets directly to consumers</a:t>
            </a:r>
          </a:p>
          <a:p>
            <a:r>
              <a:rPr lang="en-US" dirty="0"/>
              <a:t>Large customer base in New York, Los Angeles,  Atlanta, and London</a:t>
            </a:r>
          </a:p>
          <a:p>
            <a:r>
              <a:rPr lang="en-US" dirty="0"/>
              <a:t>Clearly dislike people scraping their website</a:t>
            </a:r>
          </a:p>
        </p:txBody>
      </p:sp>
    </p:spTree>
    <p:extLst>
      <p:ext uri="{BB962C8B-B14F-4D97-AF65-F5344CB8AC3E}">
        <p14:creationId xmlns:p14="http://schemas.microsoft.com/office/powerpoint/2010/main" val="128893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09260-7965-4DA3-883C-77A644F43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9E9DD-B680-41E2-8ED8-3B1379CA7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Book artists to perform in front of their optimal audience</a:t>
            </a:r>
          </a:p>
          <a:p>
            <a:pPr lvl="1"/>
            <a:r>
              <a:rPr lang="en-US" dirty="0"/>
              <a:t>Appropriately price venue and show</a:t>
            </a:r>
          </a:p>
          <a:p>
            <a:pPr lvl="1"/>
            <a:r>
              <a:rPr lang="en-US" dirty="0"/>
              <a:t>Schedule performer at the right time of week</a:t>
            </a:r>
          </a:p>
          <a:p>
            <a:pPr lvl="1"/>
            <a:r>
              <a:rPr lang="en-US" dirty="0"/>
              <a:t>Choose a venue of adequate size</a:t>
            </a:r>
          </a:p>
          <a:p>
            <a:pPr lvl="1"/>
            <a:r>
              <a:rPr lang="en-US" dirty="0"/>
              <a:t>Identify new growth opportunities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F28DDD-9641-43BA-944D-79B0687051F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rgbClr val="FFF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2BAD4C-6EA9-4F10-92D4-A1C8C53DAEE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AA2954-062E-4B72-A97B-0B066FB156D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D5F866-AD72-475A-B6C6-54E4577D4A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0CA29A6-E0B1-40CD-ADF7-7B8E932A322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FCA31-9547-4C3E-9750-5F0D1B7E6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Methodology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2677289"/>
              </p:ext>
            </p:extLst>
          </p:nvPr>
        </p:nvGraphicFramePr>
        <p:xfrm>
          <a:off x="4598438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0929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17">
            <a:extLst>
              <a:ext uri="{FF2B5EF4-FFF2-40B4-BE49-F238E27FC236}">
                <a16:creationId xmlns:a16="http://schemas.microsoft.com/office/drawing/2014/main" id="{683F1FFD-1AA8-4EC2-97B9-FEC7564F489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8FF0F8A7-C9E3-49D9-A67E-09FF582C782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D9180456-F46E-4FDC-9AC1-B466B268A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9425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A4274C20-A98B-4AC3-B16A-B7F41CB582DC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0212CD-C2C6-41A6-BCCA-1412769F0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Scraping</a:t>
            </a:r>
          </a:p>
        </p:txBody>
      </p:sp>
    </p:spTree>
    <p:extLst>
      <p:ext uri="{BB962C8B-B14F-4D97-AF65-F5344CB8AC3E}">
        <p14:creationId xmlns:p14="http://schemas.microsoft.com/office/powerpoint/2010/main" val="3361395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0EDB-0C82-4900-81E7-8D9FA480E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Scraping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1CBEB9F-9FB3-444C-87C7-D615C95435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65852" y="1897025"/>
            <a:ext cx="9260296" cy="4383269"/>
          </a:xfrm>
        </p:spPr>
      </p:pic>
    </p:spTree>
    <p:extLst>
      <p:ext uri="{BB962C8B-B14F-4D97-AF65-F5344CB8AC3E}">
        <p14:creationId xmlns:p14="http://schemas.microsoft.com/office/powerpoint/2010/main" val="118640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https://upload.wikimedia.org/wikipedia/commons/thumb/1/15/Tor-logo-2011-flat.svg/1200px-Tor-logo-2011-flat.svg.png">
            <a:extLst>
              <a:ext uri="{FF2B5EF4-FFF2-40B4-BE49-F238E27FC236}">
                <a16:creationId xmlns:a16="http://schemas.microsoft.com/office/drawing/2014/main" id="{26417C29-F808-4447-A548-AED85CB68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551" y="1715956"/>
            <a:ext cx="4096238" cy="247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0A681D-E256-401F-82E6-290B1CD5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Scraping</a:t>
            </a:r>
          </a:p>
        </p:txBody>
      </p:sp>
      <p:pic>
        <p:nvPicPr>
          <p:cNvPr id="3074" name="Picture 2" descr="Image result for captcha">
            <a:extLst>
              <a:ext uri="{FF2B5EF4-FFF2-40B4-BE49-F238E27FC236}">
                <a16:creationId xmlns:a16="http://schemas.microsoft.com/office/drawing/2014/main" id="{4A54F5D6-83AC-4F58-9AC4-0822C1C0A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191535"/>
            <a:ext cx="2770443" cy="247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assets.pcmag.com/media/images/430679-hide-my-ass-vpn-windows-top.jpg?width=810&amp;height=456">
            <a:extLst>
              <a:ext uri="{FF2B5EF4-FFF2-40B4-BE49-F238E27FC236}">
                <a16:creationId xmlns:a16="http://schemas.microsoft.com/office/drawing/2014/main" id="{6FCE09BC-99F1-4F3C-ADDB-0F151D189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635" y="3834352"/>
            <a:ext cx="3857625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://www.seleniumhq.org/images/big-logo.png">
            <a:extLst>
              <a:ext uri="{FF2B5EF4-FFF2-40B4-BE49-F238E27FC236}">
                <a16:creationId xmlns:a16="http://schemas.microsoft.com/office/drawing/2014/main" id="{9BFBCF50-22C3-40F9-B0F7-CDD856A18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7170" y="4666464"/>
            <a:ext cx="190500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464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15A4-856E-4038-BCA6-2903C2CFC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Scraping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7B61C423-509D-40EF-8816-9ED8E4F3BB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9261" y="1945682"/>
            <a:ext cx="9153478" cy="4332709"/>
          </a:xfrm>
        </p:spPr>
      </p:pic>
    </p:spTree>
    <p:extLst>
      <p:ext uri="{BB962C8B-B14F-4D97-AF65-F5344CB8AC3E}">
        <p14:creationId xmlns:p14="http://schemas.microsoft.com/office/powerpoint/2010/main" val="137010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webextensions/webextension1.xml><?xml version="1.0" encoding="utf-8"?>
<we:webextension xmlns:we="http://schemas.microsoft.com/office/webextensions/webextension/2010/11" id="{D6E5AC3A-FC41-4174-9E46-01365CA931F7}">
  <we:reference id="wa104379485" version="1.0.0.2" store="en-US" storeType="OMEX"/>
  <we:alternateReferences>
    <we:reference id="wa104379485" version="1.0.0.2" store="wa104379485" storeType="OMEX"/>
  </we:alternateReferences>
  <we:properties>
    <we:property name="savedState" value="{&quot;plotlyChartUrl&quot;:&quot;https://plot.ly/~kulzen24/1/&quot;,&quot;plotlyChartJSON&quot;:null,&quot;appVersion&quot;:&quot;1.0&quot;,&quot;savedDate&quot;:&quot;Wed, 14 Feb 2018 08:19:39 GMT&quot;}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6D0F5865-A182-4E2D-AB0D-3C5571B2F1AC}">
  <we:reference id="wa104379485" version="1.0.0.2" store="en-US" storeType="OMEX"/>
  <we:alternateReferences>
    <we:reference id="wa104379485" version="1.0.0.2" store="wa104379485" storeType="OMEX"/>
  </we:alternateReferences>
  <we:properties>
    <we:property name="savedState" value="{&quot;plotlyChartUrl&quot;:&quot;https://plot.ly/~kulzen24/3/&quot;,&quot;plotlyChartJSON&quot;:null,&quot;appVersion&quot;:&quot;1.0&quot;,&quot;savedDate&quot;:&quot;Wed, 14 Feb 2018 08:22:48 GMT&quot;}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3082E7A6-7C61-4237-B17F-B3798C020A77}">
  <we:reference id="wa104379485" version="1.0.0.2" store="en-US" storeType="OMEX"/>
  <we:alternateReferences>
    <we:reference id="wa104379485" version="1.0.0.2" store="wa104379485" storeType="OMEX"/>
  </we:alternateReferences>
  <we:properties>
    <we:property name="savedState" value="{&quot;plotlyChartUrl&quot;:&quot;https://plot.ly/~kulzen24/5/&quot;,&quot;plotlyChartJSON&quot;:null,&quot;appVersion&quot;:&quot;1.0&quot;,&quot;savedDate&quot;:&quot;Wed, 14 Feb 2018 08:25:10 GMT&quot;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67</TotalTime>
  <Words>381</Words>
  <Application>Microsoft Office PowerPoint</Application>
  <PresentationFormat>Widescreen</PresentationFormat>
  <Paragraphs>92</Paragraphs>
  <Slides>16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Gill Sans MT</vt:lpstr>
      <vt:lpstr>Wingdings 2</vt:lpstr>
      <vt:lpstr>Dividend</vt:lpstr>
      <vt:lpstr>AXS Event Insights</vt:lpstr>
      <vt:lpstr>Agenda</vt:lpstr>
      <vt:lpstr>About AXS</vt:lpstr>
      <vt:lpstr>Business Problems</vt:lpstr>
      <vt:lpstr>Methodology</vt:lpstr>
      <vt:lpstr>Scraping</vt:lpstr>
      <vt:lpstr>Scraping</vt:lpstr>
      <vt:lpstr>Scraping</vt:lpstr>
      <vt:lpstr>Scraping</vt:lpstr>
      <vt:lpstr>Data Cleansing Tasks</vt:lpstr>
      <vt:lpstr>Insights</vt:lpstr>
      <vt:lpstr>PowerPoint Presentation</vt:lpstr>
      <vt:lpstr>PowerPoint Presentation</vt:lpstr>
      <vt:lpstr>PowerPoint Presentation</vt:lpstr>
      <vt:lpstr>Opportunities</vt:lpstr>
      <vt:lpstr>Future State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AXS Events Insights</dc:title>
  <dc:creator>Kweku Ulzen</dc:creator>
  <cp:lastModifiedBy>Kweku Ulzen</cp:lastModifiedBy>
  <cp:revision>7</cp:revision>
  <dcterms:created xsi:type="dcterms:W3CDTF">2018-02-14T07:50:36Z</dcterms:created>
  <dcterms:modified xsi:type="dcterms:W3CDTF">2018-02-14T08:57:38Z</dcterms:modified>
</cp:coreProperties>
</file>

<file path=docProps/thumbnail.jpeg>
</file>